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84" r:id="rId1"/>
  </p:sldMasterIdLst>
  <p:notesMasterIdLst>
    <p:notesMasterId r:id="rId25"/>
  </p:notesMasterIdLst>
  <p:handoutMasterIdLst>
    <p:handoutMasterId r:id="rId26"/>
  </p:handoutMasterIdLst>
  <p:sldIdLst>
    <p:sldId id="377" r:id="rId2"/>
    <p:sldId id="378" r:id="rId3"/>
    <p:sldId id="321" r:id="rId4"/>
    <p:sldId id="323" r:id="rId5"/>
    <p:sldId id="258" r:id="rId6"/>
    <p:sldId id="319" r:id="rId7"/>
    <p:sldId id="332" r:id="rId8"/>
    <p:sldId id="380" r:id="rId9"/>
    <p:sldId id="395" r:id="rId10"/>
    <p:sldId id="396" r:id="rId11"/>
    <p:sldId id="397" r:id="rId12"/>
    <p:sldId id="398" r:id="rId13"/>
    <p:sldId id="399" r:id="rId14"/>
    <p:sldId id="381" r:id="rId15"/>
    <p:sldId id="382" r:id="rId16"/>
    <p:sldId id="384" r:id="rId17"/>
    <p:sldId id="385" r:id="rId18"/>
    <p:sldId id="386" r:id="rId19"/>
    <p:sldId id="387" r:id="rId20"/>
    <p:sldId id="388" r:id="rId21"/>
    <p:sldId id="390" r:id="rId22"/>
    <p:sldId id="400" r:id="rId23"/>
    <p:sldId id="290" r:id="rId24"/>
  </p:sldIdLst>
  <p:sldSz cx="9144000" cy="6858000" type="screen4x3"/>
  <p:notesSz cx="6788150" cy="9923463"/>
  <p:defaultTextStyle>
    <a:defPPr>
      <a:defRPr lang="ko-K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맑은 고딕"/>
        <a:cs typeface="맑은 고딕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맑은 고딕"/>
        <a:cs typeface="맑은 고딕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맑은 고딕"/>
        <a:cs typeface="맑은 고딕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맑은 고딕"/>
        <a:cs typeface="맑은 고딕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FF"/>
    <a:srgbClr val="92D050"/>
    <a:srgbClr val="F8F8F8"/>
    <a:srgbClr val="FF3300"/>
    <a:srgbClr val="CC330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91" autoAdjust="0"/>
    <p:restoredTop sz="86741" autoAdjust="0"/>
  </p:normalViewPr>
  <p:slideViewPr>
    <p:cSldViewPr>
      <p:cViewPr>
        <p:scale>
          <a:sx n="80" d="100"/>
          <a:sy n="80" d="100"/>
        </p:scale>
        <p:origin x="-2238" y="-510"/>
      </p:cViewPr>
      <p:guideLst>
        <p:guide orient="horz" pos="572"/>
        <p:guide pos="1020"/>
        <p:guide pos="567"/>
        <p:guide pos="2880"/>
      </p:guideLst>
    </p:cSldViewPr>
  </p:slideViewPr>
  <p:outlineViewPr>
    <p:cViewPr>
      <p:scale>
        <a:sx n="33" d="100"/>
        <a:sy n="33" d="100"/>
      </p:scale>
      <p:origin x="25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4925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2210F02-73BB-4D42-8874-F50F4CDD7C74}" type="datetimeFigureOut">
              <a:rPr lang="ko-KR" altLang="en-US"/>
              <a:pPr>
                <a:defRPr/>
              </a:pPr>
              <a:t>2013-11-07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498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4925" y="942498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03B0E40-F9AC-4D12-8260-795C3D251E5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4925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CE0711-0590-4565-9E07-EB89D0DAF631}" type="datetimeFigureOut">
              <a:rPr lang="ko-KR" altLang="en-US"/>
              <a:pPr>
                <a:defRPr/>
              </a:pPr>
              <a:t>2013-11-07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3288"/>
            <a:ext cx="5429250" cy="4465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498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4925" y="942498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881F4AD-FD21-4AD7-9560-129DE43069A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82947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087C63-66A2-4919-A79B-2D69168F8C25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/</a:t>
            </a:r>
            <a:endParaRPr lang="ko-KR" altLang="en-US" smtClean="0"/>
          </a:p>
        </p:txBody>
      </p:sp>
      <p:sp>
        <p:nvSpPr>
          <p:cNvPr id="94211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7CA6CA-34E6-4936-9481-C82D11E37914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97283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286FC4-3AD1-4584-893A-692FE39C547F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00355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1215F5-6EC6-4135-A505-A25CD2FA72FB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06499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1DB50F-BE05-4CCF-849C-05E23AE826FF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모서리가 둥근 직사각형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직사각형 6"/>
          <p:cNvSpPr/>
          <p:nvPr/>
        </p:nvSpPr>
        <p:spPr>
          <a:xfrm>
            <a:off x="63500" y="969963"/>
            <a:ext cx="9020175" cy="23018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직사각형 9"/>
          <p:cNvSpPr/>
          <p:nvPr/>
        </p:nvSpPr>
        <p:spPr>
          <a:xfrm>
            <a:off x="63500" y="917575"/>
            <a:ext cx="9020175" cy="18097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직사각형 10"/>
          <p:cNvSpPr/>
          <p:nvPr/>
        </p:nvSpPr>
        <p:spPr>
          <a:xfrm>
            <a:off x="63500" y="3203575"/>
            <a:ext cx="9020175" cy="166688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57200" y="1180756"/>
            <a:ext cx="8229600" cy="2215690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1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9CC1864-84A3-48C7-B979-3E4E72C74082}" type="datetimeFigureOut">
              <a:rPr lang="ko-KR" altLang="en-US"/>
              <a:pPr>
                <a:defRPr/>
              </a:pPr>
              <a:t>2013-11-07</a:t>
            </a:fld>
            <a:endParaRPr lang="ko-KR" altLang="en-US"/>
          </a:p>
        </p:txBody>
      </p:sp>
      <p:sp>
        <p:nvSpPr>
          <p:cNvPr id="12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3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F0778B3-F969-44DE-A0DF-4FA83DB964B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01CCD89-E89D-484D-8EE9-6214306109A4}" type="datetimeFigureOut">
              <a:rPr lang="ko-KR" altLang="en-US"/>
              <a:pPr>
                <a:defRPr/>
              </a:pPr>
              <a:t>2013-11-07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D3C88-2E24-4F9D-9287-6AA1FA2E530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E694BAF-31B9-4022-9E35-D0E50027F881}" type="datetimeFigureOut">
              <a:rPr lang="ko-KR" altLang="en-US"/>
              <a:pPr>
                <a:defRPr/>
              </a:pPr>
              <a:t>2013-11-07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8D1F8-0F77-4558-985E-49888A46FDB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/>
          <a:srcRect l="17456" t="11079" r="53094" b="560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/>
          <a:srcRect l="17456" t="11079" r="53094" b="560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Date Placeholder 14"/>
          <p:cNvSpPr>
            <a:spLocks noGrp="1"/>
          </p:cNvSpPr>
          <p:nvPr>
            <p:ph type="dt" sz="half" idx="10"/>
          </p:nvPr>
        </p:nvSpPr>
        <p:spPr>
          <a:xfrm>
            <a:off x="114300" y="6561138"/>
            <a:ext cx="1857375" cy="292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DEE4D99-07FB-4BDB-AA84-5F9E9F04AADC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4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5643563" y="6572250"/>
            <a:ext cx="3143250" cy="292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4286250" y="6429375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0EBF9-9140-46A4-8415-E20A9DDAD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10"/>
          <p:cNvSpPr>
            <a:spLocks noGrp="1"/>
          </p:cNvSpPr>
          <p:nvPr>
            <p:ph sz="quarter" idx="13"/>
          </p:nvPr>
        </p:nvSpPr>
        <p:spPr>
          <a:xfrm>
            <a:off x="451261" y="1571625"/>
            <a:ext cx="8241477" cy="4500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" name="Date Placeholder 14"/>
          <p:cNvSpPr>
            <a:spLocks noGrp="1"/>
          </p:cNvSpPr>
          <p:nvPr>
            <p:ph type="dt" sz="half" idx="14"/>
          </p:nvPr>
        </p:nvSpPr>
        <p:spPr>
          <a:xfrm>
            <a:off x="114300" y="6561138"/>
            <a:ext cx="1857375" cy="292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EB235A5-1E2F-4F45-8EBF-B00C07891BA0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5" name="Footer Placeholder 23"/>
          <p:cNvSpPr>
            <a:spLocks noGrp="1"/>
          </p:cNvSpPr>
          <p:nvPr>
            <p:ph type="ftr" sz="quarter" idx="15"/>
          </p:nvPr>
        </p:nvSpPr>
        <p:spPr>
          <a:xfrm>
            <a:off x="5643563" y="6572250"/>
            <a:ext cx="3143250" cy="292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4"/>
          <p:cNvSpPr>
            <a:spLocks noGrp="1"/>
          </p:cNvSpPr>
          <p:nvPr>
            <p:ph type="sldNum" sz="quarter" idx="16"/>
          </p:nvPr>
        </p:nvSpPr>
        <p:spPr>
          <a:xfrm>
            <a:off x="4286250" y="6429375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5DDBB-B3D1-4CB0-90C9-7289E666C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>
          <a:xfrm>
            <a:off x="0" y="3733800"/>
            <a:ext cx="9144000" cy="31242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>
                  <a:tint val="88000"/>
                  <a:satMod val="20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5" name="직사각형 4"/>
          <p:cNvSpPr/>
          <p:nvPr userDrawn="1"/>
        </p:nvSpPr>
        <p:spPr>
          <a:xfrm>
            <a:off x="0" y="0"/>
            <a:ext cx="9144000" cy="281940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1">
                  <a:tint val="88000"/>
                  <a:satMod val="20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6" name="Freeform 6"/>
          <p:cNvSpPr>
            <a:spLocks noEditPoints="1"/>
          </p:cNvSpPr>
          <p:nvPr userDrawn="1"/>
        </p:nvSpPr>
        <p:spPr bwMode="gray">
          <a:xfrm rot="21226686">
            <a:off x="307159" y="630646"/>
            <a:ext cx="7703231" cy="4680704"/>
          </a:xfrm>
          <a:custGeom>
            <a:avLst/>
            <a:gdLst/>
            <a:ahLst/>
            <a:cxnLst>
              <a:cxn ang="0">
                <a:pos x="651" y="22"/>
              </a:cxn>
              <a:cxn ang="0">
                <a:pos x="624" y="41"/>
              </a:cxn>
              <a:cxn ang="0">
                <a:pos x="634" y="43"/>
              </a:cxn>
              <a:cxn ang="0">
                <a:pos x="675" y="61"/>
              </a:cxn>
              <a:cxn ang="0">
                <a:pos x="702" y="87"/>
              </a:cxn>
              <a:cxn ang="0">
                <a:pos x="722" y="127"/>
              </a:cxn>
              <a:cxn ang="0">
                <a:pos x="728" y="185"/>
              </a:cxn>
              <a:cxn ang="0">
                <a:pos x="745" y="146"/>
              </a:cxn>
              <a:cxn ang="0">
                <a:pos x="751" y="78"/>
              </a:cxn>
              <a:cxn ang="0">
                <a:pos x="744" y="42"/>
              </a:cxn>
              <a:cxn ang="0">
                <a:pos x="718" y="17"/>
              </a:cxn>
              <a:cxn ang="0">
                <a:pos x="702" y="0"/>
              </a:cxn>
              <a:cxn ang="0">
                <a:pos x="754" y="8"/>
              </a:cxn>
              <a:cxn ang="0">
                <a:pos x="790" y="41"/>
              </a:cxn>
              <a:cxn ang="0">
                <a:pos x="806" y="97"/>
              </a:cxn>
              <a:cxn ang="0">
                <a:pos x="803" y="168"/>
              </a:cxn>
              <a:cxn ang="0">
                <a:pos x="824" y="253"/>
              </a:cxn>
              <a:cxn ang="0">
                <a:pos x="814" y="345"/>
              </a:cxn>
              <a:cxn ang="0">
                <a:pos x="774" y="435"/>
              </a:cxn>
              <a:cxn ang="0">
                <a:pos x="707" y="515"/>
              </a:cxn>
              <a:cxn ang="0">
                <a:pos x="618" y="576"/>
              </a:cxn>
              <a:cxn ang="0">
                <a:pos x="523" y="608"/>
              </a:cxn>
              <a:cxn ang="0">
                <a:pos x="497" y="597"/>
              </a:cxn>
              <a:cxn ang="0">
                <a:pos x="551" y="546"/>
              </a:cxn>
              <a:cxn ang="0">
                <a:pos x="610" y="471"/>
              </a:cxn>
              <a:cxn ang="0">
                <a:pos x="663" y="375"/>
              </a:cxn>
              <a:cxn ang="0">
                <a:pos x="618" y="421"/>
              </a:cxn>
              <a:cxn ang="0">
                <a:pos x="516" y="505"/>
              </a:cxn>
              <a:cxn ang="0">
                <a:pos x="415" y="555"/>
              </a:cxn>
              <a:cxn ang="0">
                <a:pos x="312" y="583"/>
              </a:cxn>
              <a:cxn ang="0">
                <a:pos x="214" y="585"/>
              </a:cxn>
              <a:cxn ang="0">
                <a:pos x="128" y="564"/>
              </a:cxn>
              <a:cxn ang="0">
                <a:pos x="59" y="521"/>
              </a:cxn>
              <a:cxn ang="0">
                <a:pos x="16" y="459"/>
              </a:cxn>
              <a:cxn ang="0">
                <a:pos x="0" y="389"/>
              </a:cxn>
              <a:cxn ang="0">
                <a:pos x="10" y="305"/>
              </a:cxn>
              <a:cxn ang="0">
                <a:pos x="53" y="211"/>
              </a:cxn>
              <a:cxn ang="0">
                <a:pos x="127" y="124"/>
              </a:cxn>
              <a:cxn ang="0">
                <a:pos x="229" y="50"/>
              </a:cxn>
              <a:cxn ang="0">
                <a:pos x="225" y="68"/>
              </a:cxn>
              <a:cxn ang="0">
                <a:pos x="174" y="145"/>
              </a:cxn>
              <a:cxn ang="0">
                <a:pos x="143" y="228"/>
              </a:cxn>
              <a:cxn ang="0">
                <a:pos x="136" y="312"/>
              </a:cxn>
              <a:cxn ang="0">
                <a:pos x="153" y="389"/>
              </a:cxn>
              <a:cxn ang="0">
                <a:pos x="198" y="452"/>
              </a:cxn>
              <a:cxn ang="0">
                <a:pos x="239" y="465"/>
              </a:cxn>
              <a:cxn ang="0">
                <a:pos x="225" y="377"/>
              </a:cxn>
              <a:cxn ang="0">
                <a:pos x="242" y="285"/>
              </a:cxn>
              <a:cxn ang="0">
                <a:pos x="289" y="196"/>
              </a:cxn>
              <a:cxn ang="0">
                <a:pos x="363" y="119"/>
              </a:cxn>
              <a:cxn ang="0">
                <a:pos x="457" y="64"/>
              </a:cxn>
              <a:cxn ang="0">
                <a:pos x="555" y="39"/>
              </a:cxn>
              <a:cxn ang="0">
                <a:pos x="630" y="23"/>
              </a:cxn>
              <a:cxn ang="0">
                <a:pos x="702" y="0"/>
              </a:cxn>
            </a:cxnLst>
            <a:rect l="0" t="0" r="r" b="b"/>
            <a:pathLst>
              <a:path w="824" h="611">
                <a:moveTo>
                  <a:pt x="688" y="13"/>
                </a:moveTo>
                <a:lnTo>
                  <a:pt x="676" y="15"/>
                </a:lnTo>
                <a:lnTo>
                  <a:pt x="664" y="18"/>
                </a:lnTo>
                <a:lnTo>
                  <a:pt x="651" y="22"/>
                </a:lnTo>
                <a:lnTo>
                  <a:pt x="637" y="28"/>
                </a:lnTo>
                <a:lnTo>
                  <a:pt x="625" y="33"/>
                </a:lnTo>
                <a:lnTo>
                  <a:pt x="613" y="40"/>
                </a:lnTo>
                <a:lnTo>
                  <a:pt x="624" y="41"/>
                </a:lnTo>
                <a:lnTo>
                  <a:pt x="628" y="42"/>
                </a:lnTo>
                <a:lnTo>
                  <a:pt x="629" y="42"/>
                </a:lnTo>
                <a:lnTo>
                  <a:pt x="630" y="42"/>
                </a:lnTo>
                <a:lnTo>
                  <a:pt x="634" y="43"/>
                </a:lnTo>
                <a:lnTo>
                  <a:pt x="642" y="46"/>
                </a:lnTo>
                <a:lnTo>
                  <a:pt x="652" y="49"/>
                </a:lnTo>
                <a:lnTo>
                  <a:pt x="663" y="55"/>
                </a:lnTo>
                <a:lnTo>
                  <a:pt x="675" y="61"/>
                </a:lnTo>
                <a:lnTo>
                  <a:pt x="682" y="67"/>
                </a:lnTo>
                <a:lnTo>
                  <a:pt x="689" y="73"/>
                </a:lnTo>
                <a:lnTo>
                  <a:pt x="695" y="79"/>
                </a:lnTo>
                <a:lnTo>
                  <a:pt x="702" y="87"/>
                </a:lnTo>
                <a:lnTo>
                  <a:pt x="708" y="96"/>
                </a:lnTo>
                <a:lnTo>
                  <a:pt x="713" y="105"/>
                </a:lnTo>
                <a:lnTo>
                  <a:pt x="718" y="116"/>
                </a:lnTo>
                <a:lnTo>
                  <a:pt x="722" y="127"/>
                </a:lnTo>
                <a:lnTo>
                  <a:pt x="725" y="140"/>
                </a:lnTo>
                <a:lnTo>
                  <a:pt x="727" y="154"/>
                </a:lnTo>
                <a:lnTo>
                  <a:pt x="728" y="169"/>
                </a:lnTo>
                <a:lnTo>
                  <a:pt x="728" y="185"/>
                </a:lnTo>
                <a:lnTo>
                  <a:pt x="727" y="203"/>
                </a:lnTo>
                <a:lnTo>
                  <a:pt x="735" y="183"/>
                </a:lnTo>
                <a:lnTo>
                  <a:pt x="740" y="164"/>
                </a:lnTo>
                <a:lnTo>
                  <a:pt x="745" y="146"/>
                </a:lnTo>
                <a:lnTo>
                  <a:pt x="747" y="130"/>
                </a:lnTo>
                <a:lnTo>
                  <a:pt x="749" y="114"/>
                </a:lnTo>
                <a:lnTo>
                  <a:pt x="751" y="101"/>
                </a:lnTo>
                <a:lnTo>
                  <a:pt x="751" y="78"/>
                </a:lnTo>
                <a:lnTo>
                  <a:pt x="750" y="70"/>
                </a:lnTo>
                <a:lnTo>
                  <a:pt x="749" y="63"/>
                </a:lnTo>
                <a:lnTo>
                  <a:pt x="747" y="53"/>
                </a:lnTo>
                <a:lnTo>
                  <a:pt x="744" y="42"/>
                </a:lnTo>
                <a:lnTo>
                  <a:pt x="739" y="34"/>
                </a:lnTo>
                <a:lnTo>
                  <a:pt x="733" y="27"/>
                </a:lnTo>
                <a:lnTo>
                  <a:pt x="726" y="21"/>
                </a:lnTo>
                <a:lnTo>
                  <a:pt x="718" y="17"/>
                </a:lnTo>
                <a:lnTo>
                  <a:pt x="709" y="14"/>
                </a:lnTo>
                <a:lnTo>
                  <a:pt x="699" y="13"/>
                </a:lnTo>
                <a:lnTo>
                  <a:pt x="688" y="13"/>
                </a:lnTo>
                <a:close/>
                <a:moveTo>
                  <a:pt x="702" y="0"/>
                </a:moveTo>
                <a:lnTo>
                  <a:pt x="725" y="0"/>
                </a:lnTo>
                <a:lnTo>
                  <a:pt x="730" y="1"/>
                </a:lnTo>
                <a:lnTo>
                  <a:pt x="742" y="4"/>
                </a:lnTo>
                <a:lnTo>
                  <a:pt x="754" y="8"/>
                </a:lnTo>
                <a:lnTo>
                  <a:pt x="765" y="14"/>
                </a:lnTo>
                <a:lnTo>
                  <a:pt x="775" y="22"/>
                </a:lnTo>
                <a:lnTo>
                  <a:pt x="783" y="30"/>
                </a:lnTo>
                <a:lnTo>
                  <a:pt x="790" y="41"/>
                </a:lnTo>
                <a:lnTo>
                  <a:pt x="796" y="53"/>
                </a:lnTo>
                <a:lnTo>
                  <a:pt x="800" y="67"/>
                </a:lnTo>
                <a:lnTo>
                  <a:pt x="804" y="81"/>
                </a:lnTo>
                <a:lnTo>
                  <a:pt x="806" y="97"/>
                </a:lnTo>
                <a:lnTo>
                  <a:pt x="807" y="114"/>
                </a:lnTo>
                <a:lnTo>
                  <a:pt x="807" y="131"/>
                </a:lnTo>
                <a:lnTo>
                  <a:pt x="805" y="149"/>
                </a:lnTo>
                <a:lnTo>
                  <a:pt x="803" y="168"/>
                </a:lnTo>
                <a:lnTo>
                  <a:pt x="811" y="188"/>
                </a:lnTo>
                <a:lnTo>
                  <a:pt x="817" y="209"/>
                </a:lnTo>
                <a:lnTo>
                  <a:pt x="822" y="231"/>
                </a:lnTo>
                <a:lnTo>
                  <a:pt x="824" y="253"/>
                </a:lnTo>
                <a:lnTo>
                  <a:pt x="824" y="276"/>
                </a:lnTo>
                <a:lnTo>
                  <a:pt x="823" y="299"/>
                </a:lnTo>
                <a:lnTo>
                  <a:pt x="819" y="322"/>
                </a:lnTo>
                <a:lnTo>
                  <a:pt x="814" y="345"/>
                </a:lnTo>
                <a:lnTo>
                  <a:pt x="807" y="368"/>
                </a:lnTo>
                <a:lnTo>
                  <a:pt x="798" y="390"/>
                </a:lnTo>
                <a:lnTo>
                  <a:pt x="787" y="413"/>
                </a:lnTo>
                <a:lnTo>
                  <a:pt x="774" y="435"/>
                </a:lnTo>
                <a:lnTo>
                  <a:pt x="760" y="456"/>
                </a:lnTo>
                <a:lnTo>
                  <a:pt x="744" y="477"/>
                </a:lnTo>
                <a:lnTo>
                  <a:pt x="726" y="496"/>
                </a:lnTo>
                <a:lnTo>
                  <a:pt x="707" y="515"/>
                </a:lnTo>
                <a:lnTo>
                  <a:pt x="686" y="533"/>
                </a:lnTo>
                <a:lnTo>
                  <a:pt x="664" y="549"/>
                </a:lnTo>
                <a:lnTo>
                  <a:pt x="641" y="564"/>
                </a:lnTo>
                <a:lnTo>
                  <a:pt x="618" y="576"/>
                </a:lnTo>
                <a:lnTo>
                  <a:pt x="595" y="587"/>
                </a:lnTo>
                <a:lnTo>
                  <a:pt x="571" y="596"/>
                </a:lnTo>
                <a:lnTo>
                  <a:pt x="547" y="603"/>
                </a:lnTo>
                <a:lnTo>
                  <a:pt x="523" y="608"/>
                </a:lnTo>
                <a:lnTo>
                  <a:pt x="502" y="611"/>
                </a:lnTo>
                <a:lnTo>
                  <a:pt x="478" y="611"/>
                </a:lnTo>
                <a:lnTo>
                  <a:pt x="485" y="606"/>
                </a:lnTo>
                <a:lnTo>
                  <a:pt x="497" y="597"/>
                </a:lnTo>
                <a:lnTo>
                  <a:pt x="509" y="586"/>
                </a:lnTo>
                <a:lnTo>
                  <a:pt x="522" y="574"/>
                </a:lnTo>
                <a:lnTo>
                  <a:pt x="537" y="561"/>
                </a:lnTo>
                <a:lnTo>
                  <a:pt x="551" y="546"/>
                </a:lnTo>
                <a:lnTo>
                  <a:pt x="566" y="529"/>
                </a:lnTo>
                <a:lnTo>
                  <a:pt x="581" y="511"/>
                </a:lnTo>
                <a:lnTo>
                  <a:pt x="596" y="492"/>
                </a:lnTo>
                <a:lnTo>
                  <a:pt x="610" y="471"/>
                </a:lnTo>
                <a:lnTo>
                  <a:pt x="625" y="449"/>
                </a:lnTo>
                <a:lnTo>
                  <a:pt x="638" y="426"/>
                </a:lnTo>
                <a:lnTo>
                  <a:pt x="651" y="401"/>
                </a:lnTo>
                <a:lnTo>
                  <a:pt x="663" y="375"/>
                </a:lnTo>
                <a:lnTo>
                  <a:pt x="673" y="348"/>
                </a:lnTo>
                <a:lnTo>
                  <a:pt x="657" y="373"/>
                </a:lnTo>
                <a:lnTo>
                  <a:pt x="639" y="397"/>
                </a:lnTo>
                <a:lnTo>
                  <a:pt x="618" y="421"/>
                </a:lnTo>
                <a:lnTo>
                  <a:pt x="595" y="444"/>
                </a:lnTo>
                <a:lnTo>
                  <a:pt x="571" y="465"/>
                </a:lnTo>
                <a:lnTo>
                  <a:pt x="544" y="486"/>
                </a:lnTo>
                <a:lnTo>
                  <a:pt x="516" y="505"/>
                </a:lnTo>
                <a:lnTo>
                  <a:pt x="493" y="519"/>
                </a:lnTo>
                <a:lnTo>
                  <a:pt x="467" y="533"/>
                </a:lnTo>
                <a:lnTo>
                  <a:pt x="441" y="545"/>
                </a:lnTo>
                <a:lnTo>
                  <a:pt x="415" y="555"/>
                </a:lnTo>
                <a:lnTo>
                  <a:pt x="389" y="565"/>
                </a:lnTo>
                <a:lnTo>
                  <a:pt x="363" y="572"/>
                </a:lnTo>
                <a:lnTo>
                  <a:pt x="337" y="578"/>
                </a:lnTo>
                <a:lnTo>
                  <a:pt x="312" y="583"/>
                </a:lnTo>
                <a:lnTo>
                  <a:pt x="287" y="585"/>
                </a:lnTo>
                <a:lnTo>
                  <a:pt x="262" y="587"/>
                </a:lnTo>
                <a:lnTo>
                  <a:pt x="238" y="587"/>
                </a:lnTo>
                <a:lnTo>
                  <a:pt x="214" y="585"/>
                </a:lnTo>
                <a:lnTo>
                  <a:pt x="191" y="582"/>
                </a:lnTo>
                <a:lnTo>
                  <a:pt x="169" y="578"/>
                </a:lnTo>
                <a:lnTo>
                  <a:pt x="148" y="572"/>
                </a:lnTo>
                <a:lnTo>
                  <a:pt x="128" y="564"/>
                </a:lnTo>
                <a:lnTo>
                  <a:pt x="109" y="556"/>
                </a:lnTo>
                <a:lnTo>
                  <a:pt x="91" y="546"/>
                </a:lnTo>
                <a:lnTo>
                  <a:pt x="75" y="534"/>
                </a:lnTo>
                <a:lnTo>
                  <a:pt x="59" y="521"/>
                </a:lnTo>
                <a:lnTo>
                  <a:pt x="45" y="506"/>
                </a:lnTo>
                <a:lnTo>
                  <a:pt x="33" y="490"/>
                </a:lnTo>
                <a:lnTo>
                  <a:pt x="24" y="476"/>
                </a:lnTo>
                <a:lnTo>
                  <a:pt x="16" y="459"/>
                </a:lnTo>
                <a:lnTo>
                  <a:pt x="9" y="441"/>
                </a:lnTo>
                <a:lnTo>
                  <a:pt x="4" y="422"/>
                </a:lnTo>
                <a:lnTo>
                  <a:pt x="1" y="404"/>
                </a:lnTo>
                <a:lnTo>
                  <a:pt x="0" y="389"/>
                </a:lnTo>
                <a:lnTo>
                  <a:pt x="0" y="361"/>
                </a:lnTo>
                <a:lnTo>
                  <a:pt x="2" y="345"/>
                </a:lnTo>
                <a:lnTo>
                  <a:pt x="5" y="325"/>
                </a:lnTo>
                <a:lnTo>
                  <a:pt x="10" y="305"/>
                </a:lnTo>
                <a:lnTo>
                  <a:pt x="18" y="281"/>
                </a:lnTo>
                <a:lnTo>
                  <a:pt x="28" y="258"/>
                </a:lnTo>
                <a:lnTo>
                  <a:pt x="40" y="234"/>
                </a:lnTo>
                <a:lnTo>
                  <a:pt x="53" y="211"/>
                </a:lnTo>
                <a:lnTo>
                  <a:pt x="69" y="189"/>
                </a:lnTo>
                <a:lnTo>
                  <a:pt x="87" y="166"/>
                </a:lnTo>
                <a:lnTo>
                  <a:pt x="106" y="144"/>
                </a:lnTo>
                <a:lnTo>
                  <a:pt x="127" y="124"/>
                </a:lnTo>
                <a:lnTo>
                  <a:pt x="150" y="104"/>
                </a:lnTo>
                <a:lnTo>
                  <a:pt x="175" y="85"/>
                </a:lnTo>
                <a:lnTo>
                  <a:pt x="201" y="67"/>
                </a:lnTo>
                <a:lnTo>
                  <a:pt x="229" y="50"/>
                </a:lnTo>
                <a:lnTo>
                  <a:pt x="243" y="42"/>
                </a:lnTo>
                <a:lnTo>
                  <a:pt x="257" y="34"/>
                </a:lnTo>
                <a:lnTo>
                  <a:pt x="241" y="51"/>
                </a:lnTo>
                <a:lnTo>
                  <a:pt x="225" y="68"/>
                </a:lnTo>
                <a:lnTo>
                  <a:pt x="210" y="86"/>
                </a:lnTo>
                <a:lnTo>
                  <a:pt x="197" y="105"/>
                </a:lnTo>
                <a:lnTo>
                  <a:pt x="185" y="124"/>
                </a:lnTo>
                <a:lnTo>
                  <a:pt x="174" y="145"/>
                </a:lnTo>
                <a:lnTo>
                  <a:pt x="164" y="165"/>
                </a:lnTo>
                <a:lnTo>
                  <a:pt x="156" y="186"/>
                </a:lnTo>
                <a:lnTo>
                  <a:pt x="149" y="207"/>
                </a:lnTo>
                <a:lnTo>
                  <a:pt x="143" y="228"/>
                </a:lnTo>
                <a:lnTo>
                  <a:pt x="139" y="250"/>
                </a:lnTo>
                <a:lnTo>
                  <a:pt x="136" y="271"/>
                </a:lnTo>
                <a:lnTo>
                  <a:pt x="135" y="292"/>
                </a:lnTo>
                <a:lnTo>
                  <a:pt x="136" y="312"/>
                </a:lnTo>
                <a:lnTo>
                  <a:pt x="138" y="332"/>
                </a:lnTo>
                <a:lnTo>
                  <a:pt x="141" y="352"/>
                </a:lnTo>
                <a:lnTo>
                  <a:pt x="146" y="371"/>
                </a:lnTo>
                <a:lnTo>
                  <a:pt x="153" y="389"/>
                </a:lnTo>
                <a:lnTo>
                  <a:pt x="162" y="406"/>
                </a:lnTo>
                <a:lnTo>
                  <a:pt x="172" y="422"/>
                </a:lnTo>
                <a:lnTo>
                  <a:pt x="184" y="437"/>
                </a:lnTo>
                <a:lnTo>
                  <a:pt x="198" y="452"/>
                </a:lnTo>
                <a:lnTo>
                  <a:pt x="213" y="465"/>
                </a:lnTo>
                <a:lnTo>
                  <a:pt x="230" y="476"/>
                </a:lnTo>
                <a:lnTo>
                  <a:pt x="247" y="486"/>
                </a:lnTo>
                <a:lnTo>
                  <a:pt x="239" y="465"/>
                </a:lnTo>
                <a:lnTo>
                  <a:pt x="232" y="444"/>
                </a:lnTo>
                <a:lnTo>
                  <a:pt x="228" y="422"/>
                </a:lnTo>
                <a:lnTo>
                  <a:pt x="225" y="400"/>
                </a:lnTo>
                <a:lnTo>
                  <a:pt x="225" y="377"/>
                </a:lnTo>
                <a:lnTo>
                  <a:pt x="226" y="354"/>
                </a:lnTo>
                <a:lnTo>
                  <a:pt x="230" y="331"/>
                </a:lnTo>
                <a:lnTo>
                  <a:pt x="235" y="308"/>
                </a:lnTo>
                <a:lnTo>
                  <a:pt x="242" y="285"/>
                </a:lnTo>
                <a:lnTo>
                  <a:pt x="251" y="262"/>
                </a:lnTo>
                <a:lnTo>
                  <a:pt x="262" y="240"/>
                </a:lnTo>
                <a:lnTo>
                  <a:pt x="274" y="218"/>
                </a:lnTo>
                <a:lnTo>
                  <a:pt x="289" y="196"/>
                </a:lnTo>
                <a:lnTo>
                  <a:pt x="305" y="176"/>
                </a:lnTo>
                <a:lnTo>
                  <a:pt x="323" y="156"/>
                </a:lnTo>
                <a:lnTo>
                  <a:pt x="342" y="137"/>
                </a:lnTo>
                <a:lnTo>
                  <a:pt x="363" y="119"/>
                </a:lnTo>
                <a:lnTo>
                  <a:pt x="386" y="103"/>
                </a:lnTo>
                <a:lnTo>
                  <a:pt x="409" y="88"/>
                </a:lnTo>
                <a:lnTo>
                  <a:pt x="433" y="75"/>
                </a:lnTo>
                <a:lnTo>
                  <a:pt x="457" y="64"/>
                </a:lnTo>
                <a:lnTo>
                  <a:pt x="482" y="55"/>
                </a:lnTo>
                <a:lnTo>
                  <a:pt x="506" y="47"/>
                </a:lnTo>
                <a:lnTo>
                  <a:pt x="531" y="42"/>
                </a:lnTo>
                <a:lnTo>
                  <a:pt x="555" y="39"/>
                </a:lnTo>
                <a:lnTo>
                  <a:pt x="579" y="38"/>
                </a:lnTo>
                <a:lnTo>
                  <a:pt x="602" y="38"/>
                </a:lnTo>
                <a:lnTo>
                  <a:pt x="616" y="30"/>
                </a:lnTo>
                <a:lnTo>
                  <a:pt x="630" y="23"/>
                </a:lnTo>
                <a:lnTo>
                  <a:pt x="649" y="15"/>
                </a:lnTo>
                <a:lnTo>
                  <a:pt x="667" y="8"/>
                </a:lnTo>
                <a:lnTo>
                  <a:pt x="685" y="3"/>
                </a:lnTo>
                <a:lnTo>
                  <a:pt x="702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25000"/>
                </a:schemeClr>
              </a:gs>
              <a:gs pos="44000">
                <a:schemeClr val="bg1">
                  <a:alpha val="65000"/>
                </a:schemeClr>
              </a:gs>
              <a:gs pos="100000">
                <a:schemeClr val="bg1">
                  <a:alpha val="14000"/>
                </a:schemeClr>
              </a:gs>
            </a:gsLst>
            <a:lin ang="5400000" scaled="1"/>
            <a:tileRect/>
          </a:gradFill>
          <a:ln w="0">
            <a:noFill/>
            <a:prstDash val="solid"/>
            <a:round/>
            <a:headEnd/>
            <a:tailEnd/>
          </a:ln>
          <a:effectLst/>
          <a:scene3d>
            <a:camera prst="orthographicFront"/>
            <a:lightRig rig="brightRoom" dir="t"/>
          </a:scene3d>
          <a:sp3d prstMaterial="plastic"/>
        </p:spPr>
        <p:txBody>
          <a:bodyPr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7" name="그룹 36"/>
          <p:cNvGrpSpPr>
            <a:grpSpLocks/>
          </p:cNvGrpSpPr>
          <p:nvPr userDrawn="1"/>
        </p:nvGrpSpPr>
        <p:grpSpPr bwMode="auto">
          <a:xfrm>
            <a:off x="0" y="-9525"/>
            <a:ext cx="4767263" cy="2524125"/>
            <a:chOff x="4040" y="8746"/>
            <a:chExt cx="6292000" cy="3638410"/>
          </a:xfrm>
        </p:grpSpPr>
        <p:sp>
          <p:nvSpPr>
            <p:cNvPr id="8" name="자유형 7"/>
            <p:cNvSpPr/>
            <p:nvPr/>
          </p:nvSpPr>
          <p:spPr bwMode="gray">
            <a:xfrm>
              <a:off x="4040" y="16648"/>
              <a:ext cx="6292000" cy="3630508"/>
            </a:xfrm>
            <a:custGeom>
              <a:avLst/>
              <a:gdLst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2124 w 3474152"/>
                <a:gd name="connsiteY0" fmla="*/ 28931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28931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11988 w 3484016"/>
                <a:gd name="connsiteY0" fmla="*/ 9012 h 1790915"/>
                <a:gd name="connsiteX1" fmla="*/ 0 w 3484016"/>
                <a:gd name="connsiteY1" fmla="*/ 1789583 h 1790915"/>
                <a:gd name="connsiteX2" fmla="*/ 3484016 w 3484016"/>
                <a:gd name="connsiteY2" fmla="*/ 0 h 1790915"/>
                <a:gd name="connsiteX3" fmla="*/ 11988 w 3484016"/>
                <a:gd name="connsiteY3" fmla="*/ 9012 h 1790915"/>
                <a:gd name="connsiteX0" fmla="*/ 11988 w 3484016"/>
                <a:gd name="connsiteY0" fmla="*/ 9012 h 1861071"/>
                <a:gd name="connsiteX1" fmla="*/ 0 w 3484016"/>
                <a:gd name="connsiteY1" fmla="*/ 1859739 h 1861071"/>
                <a:gd name="connsiteX2" fmla="*/ 3484016 w 3484016"/>
                <a:gd name="connsiteY2" fmla="*/ 0 h 1861071"/>
                <a:gd name="connsiteX3" fmla="*/ 11988 w 3484016"/>
                <a:gd name="connsiteY3" fmla="*/ 9012 h 1861071"/>
                <a:gd name="connsiteX0" fmla="*/ 11988 w 3484016"/>
                <a:gd name="connsiteY0" fmla="*/ 9012 h 1861071"/>
                <a:gd name="connsiteX1" fmla="*/ 0 w 3484016"/>
                <a:gd name="connsiteY1" fmla="*/ 1859739 h 1861071"/>
                <a:gd name="connsiteX2" fmla="*/ 3484016 w 3484016"/>
                <a:gd name="connsiteY2" fmla="*/ 0 h 1861071"/>
                <a:gd name="connsiteX3" fmla="*/ 11988 w 3484016"/>
                <a:gd name="connsiteY3" fmla="*/ 9012 h 1861071"/>
                <a:gd name="connsiteX0" fmla="*/ 11988 w 3484016"/>
                <a:gd name="connsiteY0" fmla="*/ 9012 h 1861071"/>
                <a:gd name="connsiteX1" fmla="*/ 0 w 3484016"/>
                <a:gd name="connsiteY1" fmla="*/ 1859739 h 1861071"/>
                <a:gd name="connsiteX2" fmla="*/ 3484016 w 3484016"/>
                <a:gd name="connsiteY2" fmla="*/ 0 h 1861071"/>
                <a:gd name="connsiteX3" fmla="*/ 11988 w 3484016"/>
                <a:gd name="connsiteY3" fmla="*/ 9012 h 1861071"/>
                <a:gd name="connsiteX0" fmla="*/ 11987 w 3484015"/>
                <a:gd name="connsiteY0" fmla="*/ 9012 h 1621062"/>
                <a:gd name="connsiteX1" fmla="*/ 0 w 3484015"/>
                <a:gd name="connsiteY1" fmla="*/ 1619730 h 1621062"/>
                <a:gd name="connsiteX2" fmla="*/ 3484015 w 3484015"/>
                <a:gd name="connsiteY2" fmla="*/ 0 h 1621062"/>
                <a:gd name="connsiteX3" fmla="*/ 11987 w 3484015"/>
                <a:gd name="connsiteY3" fmla="*/ 9012 h 1621062"/>
                <a:gd name="connsiteX0" fmla="*/ 235008 w 3319003"/>
                <a:gd name="connsiteY0" fmla="*/ 6806 h 1618856"/>
                <a:gd name="connsiteX1" fmla="*/ 223021 w 3319003"/>
                <a:gd name="connsiteY1" fmla="*/ 1617524 h 1618856"/>
                <a:gd name="connsiteX2" fmla="*/ 3319003 w 3319003"/>
                <a:gd name="connsiteY2" fmla="*/ 0 h 1618856"/>
                <a:gd name="connsiteX3" fmla="*/ 235008 w 3319003"/>
                <a:gd name="connsiteY3" fmla="*/ 6806 h 1618856"/>
                <a:gd name="connsiteX0" fmla="*/ 11987 w 3095982"/>
                <a:gd name="connsiteY0" fmla="*/ 6806 h 1618856"/>
                <a:gd name="connsiteX1" fmla="*/ 0 w 3095982"/>
                <a:gd name="connsiteY1" fmla="*/ 1617524 h 1618856"/>
                <a:gd name="connsiteX2" fmla="*/ 3095982 w 3095982"/>
                <a:gd name="connsiteY2" fmla="*/ 0 h 1618856"/>
                <a:gd name="connsiteX3" fmla="*/ 11987 w 3095982"/>
                <a:gd name="connsiteY3" fmla="*/ 6806 h 1618856"/>
                <a:gd name="connsiteX0" fmla="*/ 11987 w 3095982"/>
                <a:gd name="connsiteY0" fmla="*/ 6806 h 1618856"/>
                <a:gd name="connsiteX1" fmla="*/ 0 w 3095982"/>
                <a:gd name="connsiteY1" fmla="*/ 1617524 h 1618856"/>
                <a:gd name="connsiteX2" fmla="*/ 3095982 w 3095982"/>
                <a:gd name="connsiteY2" fmla="*/ 0 h 1618856"/>
                <a:gd name="connsiteX3" fmla="*/ 11987 w 3095982"/>
                <a:gd name="connsiteY3" fmla="*/ 6806 h 1618856"/>
                <a:gd name="connsiteX0" fmla="*/ 18003 w 3101998"/>
                <a:gd name="connsiteY0" fmla="*/ 6806 h 1648635"/>
                <a:gd name="connsiteX1" fmla="*/ 0 w 3101998"/>
                <a:gd name="connsiteY1" fmla="*/ 1647303 h 1648635"/>
                <a:gd name="connsiteX2" fmla="*/ 3101998 w 3101998"/>
                <a:gd name="connsiteY2" fmla="*/ 0 h 1648635"/>
                <a:gd name="connsiteX3" fmla="*/ 18003 w 3101998"/>
                <a:gd name="connsiteY3" fmla="*/ 6806 h 1648635"/>
                <a:gd name="connsiteX0" fmla="*/ 18003 w 3101998"/>
                <a:gd name="connsiteY0" fmla="*/ 6806 h 1648635"/>
                <a:gd name="connsiteX1" fmla="*/ 0 w 3101998"/>
                <a:gd name="connsiteY1" fmla="*/ 1647303 h 1648635"/>
                <a:gd name="connsiteX2" fmla="*/ 3101998 w 3101998"/>
                <a:gd name="connsiteY2" fmla="*/ 0 h 1648635"/>
                <a:gd name="connsiteX3" fmla="*/ 18003 w 3101998"/>
                <a:gd name="connsiteY3" fmla="*/ 6806 h 1648635"/>
                <a:gd name="connsiteX0" fmla="*/ 18003 w 3101998"/>
                <a:gd name="connsiteY0" fmla="*/ 6806 h 1648635"/>
                <a:gd name="connsiteX1" fmla="*/ 0 w 3101998"/>
                <a:gd name="connsiteY1" fmla="*/ 1647303 h 1648635"/>
                <a:gd name="connsiteX2" fmla="*/ 3101998 w 3101998"/>
                <a:gd name="connsiteY2" fmla="*/ 0 h 1648635"/>
                <a:gd name="connsiteX3" fmla="*/ 18003 w 3101998"/>
                <a:gd name="connsiteY3" fmla="*/ 6806 h 1648635"/>
                <a:gd name="connsiteX0" fmla="*/ 18003 w 3101998"/>
                <a:gd name="connsiteY0" fmla="*/ 6806 h 1648635"/>
                <a:gd name="connsiteX1" fmla="*/ 0 w 3101998"/>
                <a:gd name="connsiteY1" fmla="*/ 1647303 h 1648635"/>
                <a:gd name="connsiteX2" fmla="*/ 3101998 w 3101998"/>
                <a:gd name="connsiteY2" fmla="*/ 0 h 1648635"/>
                <a:gd name="connsiteX3" fmla="*/ 18003 w 3101998"/>
                <a:gd name="connsiteY3" fmla="*/ 6806 h 1648635"/>
                <a:gd name="connsiteX0" fmla="*/ 18003 w 3101998"/>
                <a:gd name="connsiteY0" fmla="*/ 6806 h 1648635"/>
                <a:gd name="connsiteX1" fmla="*/ 0 w 3101998"/>
                <a:gd name="connsiteY1" fmla="*/ 1647303 h 1648635"/>
                <a:gd name="connsiteX2" fmla="*/ 3101998 w 3101998"/>
                <a:gd name="connsiteY2" fmla="*/ 0 h 1648635"/>
                <a:gd name="connsiteX3" fmla="*/ 18003 w 3101998"/>
                <a:gd name="connsiteY3" fmla="*/ 6806 h 1648635"/>
                <a:gd name="connsiteX0" fmla="*/ 18003 w 3101998"/>
                <a:gd name="connsiteY0" fmla="*/ 6806 h 1648635"/>
                <a:gd name="connsiteX1" fmla="*/ 0 w 3101998"/>
                <a:gd name="connsiteY1" fmla="*/ 1647303 h 1648635"/>
                <a:gd name="connsiteX2" fmla="*/ 3101998 w 3101998"/>
                <a:gd name="connsiteY2" fmla="*/ 0 h 1648635"/>
                <a:gd name="connsiteX3" fmla="*/ 18003 w 3101998"/>
                <a:gd name="connsiteY3" fmla="*/ 6806 h 1648635"/>
                <a:gd name="connsiteX0" fmla="*/ 18003 w 3101998"/>
                <a:gd name="connsiteY0" fmla="*/ 6806 h 1648635"/>
                <a:gd name="connsiteX1" fmla="*/ 0 w 3101998"/>
                <a:gd name="connsiteY1" fmla="*/ 1647303 h 1648635"/>
                <a:gd name="connsiteX2" fmla="*/ 3101998 w 3101998"/>
                <a:gd name="connsiteY2" fmla="*/ 0 h 1648635"/>
                <a:gd name="connsiteX3" fmla="*/ 18003 w 3101998"/>
                <a:gd name="connsiteY3" fmla="*/ 6806 h 1648635"/>
                <a:gd name="connsiteX0" fmla="*/ 18003 w 3101998"/>
                <a:gd name="connsiteY0" fmla="*/ 6806 h 1648635"/>
                <a:gd name="connsiteX1" fmla="*/ 0 w 3101998"/>
                <a:gd name="connsiteY1" fmla="*/ 1647303 h 1648635"/>
                <a:gd name="connsiteX2" fmla="*/ 3101998 w 3101998"/>
                <a:gd name="connsiteY2" fmla="*/ 0 h 1648635"/>
                <a:gd name="connsiteX3" fmla="*/ 18003 w 3101998"/>
                <a:gd name="connsiteY3" fmla="*/ 6806 h 1648635"/>
                <a:gd name="connsiteX0" fmla="*/ 11987 w 3095982"/>
                <a:gd name="connsiteY0" fmla="*/ 6806 h 1654518"/>
                <a:gd name="connsiteX1" fmla="*/ 0 w 3095982"/>
                <a:gd name="connsiteY1" fmla="*/ 1653186 h 1654518"/>
                <a:gd name="connsiteX2" fmla="*/ 3095982 w 3095982"/>
                <a:gd name="connsiteY2" fmla="*/ 0 h 1654518"/>
                <a:gd name="connsiteX3" fmla="*/ 11987 w 3095982"/>
                <a:gd name="connsiteY3" fmla="*/ 6806 h 1654518"/>
                <a:gd name="connsiteX0" fmla="*/ 11987 w 3095982"/>
                <a:gd name="connsiteY0" fmla="*/ 6806 h 1428049"/>
                <a:gd name="connsiteX1" fmla="*/ 0 w 3095982"/>
                <a:gd name="connsiteY1" fmla="*/ 1426717 h 1428049"/>
                <a:gd name="connsiteX2" fmla="*/ 3095982 w 3095982"/>
                <a:gd name="connsiteY2" fmla="*/ 0 h 1428049"/>
                <a:gd name="connsiteX3" fmla="*/ 11987 w 3095982"/>
                <a:gd name="connsiteY3" fmla="*/ 6806 h 1428049"/>
                <a:gd name="connsiteX0" fmla="*/ 11987 w 3095982"/>
                <a:gd name="connsiteY0" fmla="*/ 6806 h 1428049"/>
                <a:gd name="connsiteX1" fmla="*/ 0 w 3095982"/>
                <a:gd name="connsiteY1" fmla="*/ 1426717 h 1428049"/>
                <a:gd name="connsiteX2" fmla="*/ 3095982 w 3095982"/>
                <a:gd name="connsiteY2" fmla="*/ 0 h 1428049"/>
                <a:gd name="connsiteX3" fmla="*/ 11987 w 3095982"/>
                <a:gd name="connsiteY3" fmla="*/ 6806 h 1428049"/>
                <a:gd name="connsiteX0" fmla="*/ 11987 w 3095982"/>
                <a:gd name="connsiteY0" fmla="*/ 6806 h 1428049"/>
                <a:gd name="connsiteX1" fmla="*/ 0 w 3095982"/>
                <a:gd name="connsiteY1" fmla="*/ 1426717 h 1428049"/>
                <a:gd name="connsiteX2" fmla="*/ 3095982 w 3095982"/>
                <a:gd name="connsiteY2" fmla="*/ 0 h 1428049"/>
                <a:gd name="connsiteX3" fmla="*/ 11987 w 3095982"/>
                <a:gd name="connsiteY3" fmla="*/ 6806 h 1428049"/>
                <a:gd name="connsiteX0" fmla="*/ 11987 w 3095982"/>
                <a:gd name="connsiteY0" fmla="*/ 6806 h 1428049"/>
                <a:gd name="connsiteX1" fmla="*/ 0 w 3095982"/>
                <a:gd name="connsiteY1" fmla="*/ 1426717 h 1428049"/>
                <a:gd name="connsiteX2" fmla="*/ 3095982 w 3095982"/>
                <a:gd name="connsiteY2" fmla="*/ 0 h 1428049"/>
                <a:gd name="connsiteX3" fmla="*/ 11987 w 3095982"/>
                <a:gd name="connsiteY3" fmla="*/ 6806 h 1428049"/>
                <a:gd name="connsiteX0" fmla="*/ 11987 w 3095982"/>
                <a:gd name="connsiteY0" fmla="*/ 6806 h 1428049"/>
                <a:gd name="connsiteX1" fmla="*/ 0 w 3095982"/>
                <a:gd name="connsiteY1" fmla="*/ 1426717 h 1428049"/>
                <a:gd name="connsiteX2" fmla="*/ 3095982 w 3095982"/>
                <a:gd name="connsiteY2" fmla="*/ 0 h 1428049"/>
                <a:gd name="connsiteX3" fmla="*/ 11987 w 3095982"/>
                <a:gd name="connsiteY3" fmla="*/ 6806 h 1428049"/>
                <a:gd name="connsiteX0" fmla="*/ 11987 w 3095982"/>
                <a:gd name="connsiteY0" fmla="*/ 6806 h 1428049"/>
                <a:gd name="connsiteX1" fmla="*/ 0 w 3095982"/>
                <a:gd name="connsiteY1" fmla="*/ 1426717 h 1428049"/>
                <a:gd name="connsiteX2" fmla="*/ 3095982 w 3095982"/>
                <a:gd name="connsiteY2" fmla="*/ 0 h 1428049"/>
                <a:gd name="connsiteX3" fmla="*/ 11987 w 3095982"/>
                <a:gd name="connsiteY3" fmla="*/ 6806 h 1428049"/>
                <a:gd name="connsiteX0" fmla="*/ 11987 w 3095982"/>
                <a:gd name="connsiteY0" fmla="*/ 6806 h 1428049"/>
                <a:gd name="connsiteX1" fmla="*/ 0 w 3095982"/>
                <a:gd name="connsiteY1" fmla="*/ 1426717 h 1428049"/>
                <a:gd name="connsiteX2" fmla="*/ 3095982 w 3095982"/>
                <a:gd name="connsiteY2" fmla="*/ 0 h 1428049"/>
                <a:gd name="connsiteX3" fmla="*/ 11987 w 3095982"/>
                <a:gd name="connsiteY3" fmla="*/ 6806 h 142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5982" h="1428049">
                  <a:moveTo>
                    <a:pt x="11987" y="6806"/>
                  </a:moveTo>
                  <a:cubicBezTo>
                    <a:pt x="7991" y="543712"/>
                    <a:pt x="3996" y="889811"/>
                    <a:pt x="0" y="1426717"/>
                  </a:cubicBezTo>
                  <a:cubicBezTo>
                    <a:pt x="7213" y="1428049"/>
                    <a:pt x="928121" y="319460"/>
                    <a:pt x="3095982" y="0"/>
                  </a:cubicBezTo>
                  <a:lnTo>
                    <a:pt x="11987" y="6806"/>
                  </a:lnTo>
                  <a:close/>
                </a:path>
              </a:pathLst>
            </a:custGeom>
            <a:gradFill flip="none" rotWithShape="1">
              <a:gsLst>
                <a:gs pos="11000">
                  <a:schemeClr val="accent1">
                    <a:lumMod val="75000"/>
                    <a:alpha val="40000"/>
                  </a:schemeClr>
                </a:gs>
                <a:gs pos="51000">
                  <a:schemeClr val="accent1">
                    <a:alpha val="56000"/>
                  </a:schemeClr>
                </a:gs>
                <a:gs pos="100000">
                  <a:schemeClr val="accent1">
                    <a:lumMod val="50000"/>
                    <a:alpha val="7000"/>
                  </a:schemeClr>
                </a:gs>
              </a:gsLst>
              <a:lin ang="81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17500" dist="63500" dir="2700000" algn="tl" rotWithShape="0">
                <a:prstClr val="black">
                  <a:alpha val="7000"/>
                </a:prstClr>
              </a:outerShdw>
            </a:effectLst>
            <a:sp3d prstMaterial="softEdge"/>
          </p:spPr>
          <p:txBody>
            <a:bodyPr/>
            <a:lstStyle/>
            <a:p>
              <a:pPr algn="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자유형 8"/>
            <p:cNvSpPr/>
            <p:nvPr/>
          </p:nvSpPr>
          <p:spPr bwMode="gray">
            <a:xfrm>
              <a:off x="4040" y="8746"/>
              <a:ext cx="6235428" cy="2572058"/>
            </a:xfrm>
            <a:custGeom>
              <a:avLst/>
              <a:gdLst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2124 w 3474152"/>
                <a:gd name="connsiteY0" fmla="*/ 28931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28931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1962 w 3473990"/>
                <a:gd name="connsiteY0" fmla="*/ 9012 h 1780377"/>
                <a:gd name="connsiteX1" fmla="*/ 0 w 3473990"/>
                <a:gd name="connsiteY1" fmla="*/ 1779045 h 1780377"/>
                <a:gd name="connsiteX2" fmla="*/ 3473990 w 3473990"/>
                <a:gd name="connsiteY2" fmla="*/ 0 h 1780377"/>
                <a:gd name="connsiteX3" fmla="*/ 1962 w 3473990"/>
                <a:gd name="connsiteY3" fmla="*/ 9012 h 1780377"/>
                <a:gd name="connsiteX0" fmla="*/ 1962 w 3473990"/>
                <a:gd name="connsiteY0" fmla="*/ 9012 h 1780377"/>
                <a:gd name="connsiteX1" fmla="*/ 0 w 3473990"/>
                <a:gd name="connsiteY1" fmla="*/ 1779045 h 1780377"/>
                <a:gd name="connsiteX2" fmla="*/ 3473990 w 3473990"/>
                <a:gd name="connsiteY2" fmla="*/ 0 h 1780377"/>
                <a:gd name="connsiteX3" fmla="*/ 1962 w 3473990"/>
                <a:gd name="connsiteY3" fmla="*/ 9012 h 1780377"/>
                <a:gd name="connsiteX0" fmla="*/ 1962 w 3473990"/>
                <a:gd name="connsiteY0" fmla="*/ 9012 h 1780377"/>
                <a:gd name="connsiteX1" fmla="*/ 0 w 3473990"/>
                <a:gd name="connsiteY1" fmla="*/ 1779045 h 1780377"/>
                <a:gd name="connsiteX2" fmla="*/ 3473990 w 3473990"/>
                <a:gd name="connsiteY2" fmla="*/ 0 h 1780377"/>
                <a:gd name="connsiteX3" fmla="*/ 1962 w 3473990"/>
                <a:gd name="connsiteY3" fmla="*/ 9012 h 1780377"/>
                <a:gd name="connsiteX0" fmla="*/ 1962 w 3473990"/>
                <a:gd name="connsiteY0" fmla="*/ 9012 h 1780377"/>
                <a:gd name="connsiteX1" fmla="*/ 0 w 3473990"/>
                <a:gd name="connsiteY1" fmla="*/ 1779045 h 1780377"/>
                <a:gd name="connsiteX2" fmla="*/ 3473990 w 3473990"/>
                <a:gd name="connsiteY2" fmla="*/ 0 h 1780377"/>
                <a:gd name="connsiteX3" fmla="*/ 1962 w 3473990"/>
                <a:gd name="connsiteY3" fmla="*/ 9012 h 1780377"/>
                <a:gd name="connsiteX0" fmla="*/ 1962 w 3473990"/>
                <a:gd name="connsiteY0" fmla="*/ 17773 h 1789138"/>
                <a:gd name="connsiteX1" fmla="*/ 0 w 3473990"/>
                <a:gd name="connsiteY1" fmla="*/ 1787806 h 1789138"/>
                <a:gd name="connsiteX2" fmla="*/ 3473990 w 3473990"/>
                <a:gd name="connsiteY2" fmla="*/ 8761 h 1789138"/>
                <a:gd name="connsiteX3" fmla="*/ 1962 w 3473990"/>
                <a:gd name="connsiteY3" fmla="*/ 17773 h 1789138"/>
                <a:gd name="connsiteX0" fmla="*/ 1962 w 3473990"/>
                <a:gd name="connsiteY0" fmla="*/ 25209 h 1796574"/>
                <a:gd name="connsiteX1" fmla="*/ 0 w 3473990"/>
                <a:gd name="connsiteY1" fmla="*/ 1795242 h 1796574"/>
                <a:gd name="connsiteX2" fmla="*/ 3473990 w 3473990"/>
                <a:gd name="connsiteY2" fmla="*/ 16197 h 1796574"/>
                <a:gd name="connsiteX3" fmla="*/ 1962 w 3473990"/>
                <a:gd name="connsiteY3" fmla="*/ 25209 h 1796574"/>
                <a:gd name="connsiteX0" fmla="*/ 1962 w 3473990"/>
                <a:gd name="connsiteY0" fmla="*/ 32645 h 1804010"/>
                <a:gd name="connsiteX1" fmla="*/ 0 w 3473990"/>
                <a:gd name="connsiteY1" fmla="*/ 1802678 h 1804010"/>
                <a:gd name="connsiteX2" fmla="*/ 3473990 w 3473990"/>
                <a:gd name="connsiteY2" fmla="*/ 23633 h 1804010"/>
                <a:gd name="connsiteX3" fmla="*/ 1962 w 3473990"/>
                <a:gd name="connsiteY3" fmla="*/ 32645 h 1804010"/>
                <a:gd name="connsiteX0" fmla="*/ 1962 w 3473990"/>
                <a:gd name="connsiteY0" fmla="*/ 40081 h 1811446"/>
                <a:gd name="connsiteX1" fmla="*/ 0 w 3473990"/>
                <a:gd name="connsiteY1" fmla="*/ 1810114 h 1811446"/>
                <a:gd name="connsiteX2" fmla="*/ 3473990 w 3473990"/>
                <a:gd name="connsiteY2" fmla="*/ 31069 h 1811446"/>
                <a:gd name="connsiteX3" fmla="*/ 1962 w 3473990"/>
                <a:gd name="connsiteY3" fmla="*/ 40081 h 1811446"/>
                <a:gd name="connsiteX0" fmla="*/ 1962 w 3473990"/>
                <a:gd name="connsiteY0" fmla="*/ 9012 h 1780377"/>
                <a:gd name="connsiteX1" fmla="*/ 0 w 3473990"/>
                <a:gd name="connsiteY1" fmla="*/ 1779045 h 1780377"/>
                <a:gd name="connsiteX2" fmla="*/ 3473990 w 3473990"/>
                <a:gd name="connsiteY2" fmla="*/ 0 h 1780377"/>
                <a:gd name="connsiteX3" fmla="*/ 1962 w 3473990"/>
                <a:gd name="connsiteY3" fmla="*/ 9012 h 1780377"/>
                <a:gd name="connsiteX0" fmla="*/ 1962 w 3473990"/>
                <a:gd name="connsiteY0" fmla="*/ 9012 h 1780377"/>
                <a:gd name="connsiteX1" fmla="*/ 0 w 3473990"/>
                <a:gd name="connsiteY1" fmla="*/ 1779045 h 1780377"/>
                <a:gd name="connsiteX2" fmla="*/ 3473990 w 3473990"/>
                <a:gd name="connsiteY2" fmla="*/ 0 h 1780377"/>
                <a:gd name="connsiteX3" fmla="*/ 1962 w 3473990"/>
                <a:gd name="connsiteY3" fmla="*/ 9012 h 1780377"/>
                <a:gd name="connsiteX0" fmla="*/ 1962 w 3473990"/>
                <a:gd name="connsiteY0" fmla="*/ 9012 h 1780377"/>
                <a:gd name="connsiteX1" fmla="*/ 0 w 3473990"/>
                <a:gd name="connsiteY1" fmla="*/ 1779045 h 1780377"/>
                <a:gd name="connsiteX2" fmla="*/ 3473990 w 3473990"/>
                <a:gd name="connsiteY2" fmla="*/ 0 h 1780377"/>
                <a:gd name="connsiteX3" fmla="*/ 1962 w 3473990"/>
                <a:gd name="connsiteY3" fmla="*/ 9012 h 1780377"/>
                <a:gd name="connsiteX0" fmla="*/ 1962 w 3473990"/>
                <a:gd name="connsiteY0" fmla="*/ 9012 h 1780377"/>
                <a:gd name="connsiteX1" fmla="*/ 0 w 3473990"/>
                <a:gd name="connsiteY1" fmla="*/ 1779045 h 1780377"/>
                <a:gd name="connsiteX2" fmla="*/ 3473990 w 3473990"/>
                <a:gd name="connsiteY2" fmla="*/ 0 h 1780377"/>
                <a:gd name="connsiteX3" fmla="*/ 1962 w 3473990"/>
                <a:gd name="connsiteY3" fmla="*/ 9012 h 178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73990" h="1780377">
                  <a:moveTo>
                    <a:pt x="1962" y="9012"/>
                  </a:moveTo>
                  <a:lnTo>
                    <a:pt x="0" y="1779045"/>
                  </a:lnTo>
                  <a:cubicBezTo>
                    <a:pt x="7213" y="1780377"/>
                    <a:pt x="1284794" y="160919"/>
                    <a:pt x="3473990" y="0"/>
                  </a:cubicBezTo>
                  <a:lnTo>
                    <a:pt x="1962" y="901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64000"/>
                  </a:schemeClr>
                </a:gs>
                <a:gs pos="52000">
                  <a:schemeClr val="accent1">
                    <a:lumMod val="20000"/>
                    <a:lumOff val="80000"/>
                  </a:schemeClr>
                </a:gs>
                <a:gs pos="99000">
                  <a:schemeClr val="accent1">
                    <a:lumMod val="75000"/>
                  </a:schemeClr>
                </a:gs>
              </a:gsLst>
              <a:lin ang="16800000" scaled="0"/>
              <a:tileRect/>
            </a:gradFill>
            <a:ln>
              <a:noFill/>
            </a:ln>
            <a:effectLst>
              <a:outerShdw blurRad="241300" dist="25400" dir="13500000" rotWithShape="0">
                <a:prstClr val="black">
                  <a:alpha val="6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자유형 9"/>
            <p:cNvSpPr/>
            <p:nvPr/>
          </p:nvSpPr>
          <p:spPr bwMode="gray">
            <a:xfrm>
              <a:off x="4040" y="8746"/>
              <a:ext cx="6199810" cy="2286021"/>
            </a:xfrm>
            <a:custGeom>
              <a:avLst/>
              <a:gdLst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2124 w 3474152"/>
                <a:gd name="connsiteY0" fmla="*/ 28931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28931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17997 h 1845925"/>
                <a:gd name="connsiteX1" fmla="*/ 0 w 3479132"/>
                <a:gd name="connsiteY1" fmla="*/ 1844593 h 1845925"/>
                <a:gd name="connsiteX2" fmla="*/ 3479132 w 3479132"/>
                <a:gd name="connsiteY2" fmla="*/ 8985 h 1845925"/>
                <a:gd name="connsiteX3" fmla="*/ 7104 w 3479132"/>
                <a:gd name="connsiteY3" fmla="*/ 17997 h 1845925"/>
                <a:gd name="connsiteX0" fmla="*/ 7104 w 3479132"/>
                <a:gd name="connsiteY0" fmla="*/ 17997 h 1814469"/>
                <a:gd name="connsiteX1" fmla="*/ 0 w 3479132"/>
                <a:gd name="connsiteY1" fmla="*/ 1813137 h 1814469"/>
                <a:gd name="connsiteX2" fmla="*/ 3479132 w 3479132"/>
                <a:gd name="connsiteY2" fmla="*/ 8985 h 1814469"/>
                <a:gd name="connsiteX3" fmla="*/ 7104 w 3479132"/>
                <a:gd name="connsiteY3" fmla="*/ 17997 h 1814469"/>
                <a:gd name="connsiteX0" fmla="*/ 1962 w 3473990"/>
                <a:gd name="connsiteY0" fmla="*/ 17997 h 1736755"/>
                <a:gd name="connsiteX1" fmla="*/ 0 w 3473990"/>
                <a:gd name="connsiteY1" fmla="*/ 1735423 h 1736755"/>
                <a:gd name="connsiteX2" fmla="*/ 3473990 w 3473990"/>
                <a:gd name="connsiteY2" fmla="*/ 8985 h 1736755"/>
                <a:gd name="connsiteX3" fmla="*/ 1962 w 3473990"/>
                <a:gd name="connsiteY3" fmla="*/ 17997 h 1736755"/>
                <a:gd name="connsiteX0" fmla="*/ 1962 w 3473990"/>
                <a:gd name="connsiteY0" fmla="*/ 14592 h 1733350"/>
                <a:gd name="connsiteX1" fmla="*/ 0 w 3473990"/>
                <a:gd name="connsiteY1" fmla="*/ 1732018 h 1733350"/>
                <a:gd name="connsiteX2" fmla="*/ 3473990 w 3473990"/>
                <a:gd name="connsiteY2" fmla="*/ 5580 h 1733350"/>
                <a:gd name="connsiteX3" fmla="*/ 1962 w 3473990"/>
                <a:gd name="connsiteY3" fmla="*/ 14592 h 1733350"/>
                <a:gd name="connsiteX0" fmla="*/ 1962 w 3473990"/>
                <a:gd name="connsiteY0" fmla="*/ 17997 h 1736755"/>
                <a:gd name="connsiteX1" fmla="*/ 0 w 3473990"/>
                <a:gd name="connsiteY1" fmla="*/ 1735423 h 1736755"/>
                <a:gd name="connsiteX2" fmla="*/ 3473990 w 3473990"/>
                <a:gd name="connsiteY2" fmla="*/ 8985 h 1736755"/>
                <a:gd name="connsiteX3" fmla="*/ 1962 w 3473990"/>
                <a:gd name="connsiteY3" fmla="*/ 17997 h 1736755"/>
                <a:gd name="connsiteX0" fmla="*/ 1962 w 3473990"/>
                <a:gd name="connsiteY0" fmla="*/ 9012 h 1727770"/>
                <a:gd name="connsiteX1" fmla="*/ 0 w 3473990"/>
                <a:gd name="connsiteY1" fmla="*/ 1726438 h 1727770"/>
                <a:gd name="connsiteX2" fmla="*/ 3473990 w 3473990"/>
                <a:gd name="connsiteY2" fmla="*/ 0 h 1727770"/>
                <a:gd name="connsiteX3" fmla="*/ 1962 w 3473990"/>
                <a:gd name="connsiteY3" fmla="*/ 9012 h 1727770"/>
                <a:gd name="connsiteX0" fmla="*/ 1962 w 3473990"/>
                <a:gd name="connsiteY0" fmla="*/ 9012 h 1727770"/>
                <a:gd name="connsiteX1" fmla="*/ 0 w 3473990"/>
                <a:gd name="connsiteY1" fmla="*/ 1726438 h 1727770"/>
                <a:gd name="connsiteX2" fmla="*/ 3473990 w 3473990"/>
                <a:gd name="connsiteY2" fmla="*/ 0 h 1727770"/>
                <a:gd name="connsiteX3" fmla="*/ 1962 w 3473990"/>
                <a:gd name="connsiteY3" fmla="*/ 9012 h 1727770"/>
                <a:gd name="connsiteX0" fmla="*/ 1962 w 3473990"/>
                <a:gd name="connsiteY0" fmla="*/ 9012 h 1727770"/>
                <a:gd name="connsiteX1" fmla="*/ 0 w 3473990"/>
                <a:gd name="connsiteY1" fmla="*/ 1726438 h 1727770"/>
                <a:gd name="connsiteX2" fmla="*/ 3473990 w 3473990"/>
                <a:gd name="connsiteY2" fmla="*/ 0 h 1727770"/>
                <a:gd name="connsiteX3" fmla="*/ 1962 w 3473990"/>
                <a:gd name="connsiteY3" fmla="*/ 9012 h 1727770"/>
                <a:gd name="connsiteX0" fmla="*/ 1962 w 3473990"/>
                <a:gd name="connsiteY0" fmla="*/ 9012 h 1727770"/>
                <a:gd name="connsiteX1" fmla="*/ 0 w 3473990"/>
                <a:gd name="connsiteY1" fmla="*/ 1726438 h 1727770"/>
                <a:gd name="connsiteX2" fmla="*/ 3473990 w 3473990"/>
                <a:gd name="connsiteY2" fmla="*/ 0 h 1727770"/>
                <a:gd name="connsiteX3" fmla="*/ 1962 w 3473990"/>
                <a:gd name="connsiteY3" fmla="*/ 9012 h 1727770"/>
                <a:gd name="connsiteX0" fmla="*/ 1962 w 3473990"/>
                <a:gd name="connsiteY0" fmla="*/ 9012 h 1727770"/>
                <a:gd name="connsiteX1" fmla="*/ 0 w 3473990"/>
                <a:gd name="connsiteY1" fmla="*/ 1726438 h 1727770"/>
                <a:gd name="connsiteX2" fmla="*/ 3473990 w 3473990"/>
                <a:gd name="connsiteY2" fmla="*/ 0 h 1727770"/>
                <a:gd name="connsiteX3" fmla="*/ 1962 w 3473990"/>
                <a:gd name="connsiteY3" fmla="*/ 9012 h 1727770"/>
                <a:gd name="connsiteX0" fmla="*/ 1962 w 3473990"/>
                <a:gd name="connsiteY0" fmla="*/ 9012 h 1727770"/>
                <a:gd name="connsiteX1" fmla="*/ 0 w 3473990"/>
                <a:gd name="connsiteY1" fmla="*/ 1726438 h 1727770"/>
                <a:gd name="connsiteX2" fmla="*/ 3473990 w 3473990"/>
                <a:gd name="connsiteY2" fmla="*/ 0 h 1727770"/>
                <a:gd name="connsiteX3" fmla="*/ 1962 w 3473990"/>
                <a:gd name="connsiteY3" fmla="*/ 9012 h 1727770"/>
                <a:gd name="connsiteX0" fmla="*/ 1962 w 3473990"/>
                <a:gd name="connsiteY0" fmla="*/ 9012 h 1770347"/>
                <a:gd name="connsiteX1" fmla="*/ 0 w 3473990"/>
                <a:gd name="connsiteY1" fmla="*/ 1769015 h 1770347"/>
                <a:gd name="connsiteX2" fmla="*/ 3473990 w 3473990"/>
                <a:gd name="connsiteY2" fmla="*/ 0 h 1770347"/>
                <a:gd name="connsiteX3" fmla="*/ 1962 w 3473990"/>
                <a:gd name="connsiteY3" fmla="*/ 9012 h 1770347"/>
                <a:gd name="connsiteX0" fmla="*/ 1962 w 3468251"/>
                <a:gd name="connsiteY0" fmla="*/ 9012 h 1770347"/>
                <a:gd name="connsiteX1" fmla="*/ 0 w 3468251"/>
                <a:gd name="connsiteY1" fmla="*/ 1769015 h 1770347"/>
                <a:gd name="connsiteX2" fmla="*/ 3468251 w 3468251"/>
                <a:gd name="connsiteY2" fmla="*/ 0 h 1770347"/>
                <a:gd name="connsiteX3" fmla="*/ 1962 w 3468251"/>
                <a:gd name="connsiteY3" fmla="*/ 9012 h 1770347"/>
                <a:gd name="connsiteX0" fmla="*/ 1962 w 3468251"/>
                <a:gd name="connsiteY0" fmla="*/ 9012 h 1770347"/>
                <a:gd name="connsiteX1" fmla="*/ 0 w 3468251"/>
                <a:gd name="connsiteY1" fmla="*/ 1769015 h 1770347"/>
                <a:gd name="connsiteX2" fmla="*/ 3468251 w 3468251"/>
                <a:gd name="connsiteY2" fmla="*/ 0 h 1770347"/>
                <a:gd name="connsiteX3" fmla="*/ 1962 w 3468251"/>
                <a:gd name="connsiteY3" fmla="*/ 9012 h 1770347"/>
                <a:gd name="connsiteX0" fmla="*/ 1962 w 3468251"/>
                <a:gd name="connsiteY0" fmla="*/ 9012 h 1770347"/>
                <a:gd name="connsiteX1" fmla="*/ 0 w 3468251"/>
                <a:gd name="connsiteY1" fmla="*/ 1769015 h 1770347"/>
                <a:gd name="connsiteX2" fmla="*/ 3468251 w 3468251"/>
                <a:gd name="connsiteY2" fmla="*/ 0 h 1770347"/>
                <a:gd name="connsiteX3" fmla="*/ 1962 w 3468251"/>
                <a:gd name="connsiteY3" fmla="*/ 9012 h 1770347"/>
                <a:gd name="connsiteX0" fmla="*/ 1962 w 3468251"/>
                <a:gd name="connsiteY0" fmla="*/ 9012 h 1770347"/>
                <a:gd name="connsiteX1" fmla="*/ 0 w 3468251"/>
                <a:gd name="connsiteY1" fmla="*/ 1769015 h 1770347"/>
                <a:gd name="connsiteX2" fmla="*/ 3468251 w 3468251"/>
                <a:gd name="connsiteY2" fmla="*/ 0 h 1770347"/>
                <a:gd name="connsiteX3" fmla="*/ 1962 w 3468251"/>
                <a:gd name="connsiteY3" fmla="*/ 9012 h 1770347"/>
                <a:gd name="connsiteX0" fmla="*/ 1962 w 3468251"/>
                <a:gd name="connsiteY0" fmla="*/ 9012 h 1770347"/>
                <a:gd name="connsiteX1" fmla="*/ 0 w 3468251"/>
                <a:gd name="connsiteY1" fmla="*/ 1769015 h 1770347"/>
                <a:gd name="connsiteX2" fmla="*/ 3468251 w 3468251"/>
                <a:gd name="connsiteY2" fmla="*/ 0 h 1770347"/>
                <a:gd name="connsiteX3" fmla="*/ 1962 w 3468251"/>
                <a:gd name="connsiteY3" fmla="*/ 9012 h 177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8251" h="1770347">
                  <a:moveTo>
                    <a:pt x="1962" y="9012"/>
                  </a:moveTo>
                  <a:lnTo>
                    <a:pt x="0" y="1769015"/>
                  </a:lnTo>
                  <a:cubicBezTo>
                    <a:pt x="7213" y="1770347"/>
                    <a:pt x="1275108" y="194868"/>
                    <a:pt x="3468251" y="0"/>
                  </a:cubicBezTo>
                  <a:lnTo>
                    <a:pt x="1962" y="901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78000">
                  <a:schemeClr val="accent1"/>
                </a:gs>
                <a:gs pos="96000">
                  <a:schemeClr val="accent1"/>
                </a:gs>
              </a:gsLst>
              <a:lin ang="8100000" scaled="1"/>
              <a:tileRect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자유형 10"/>
            <p:cNvSpPr/>
            <p:nvPr/>
          </p:nvSpPr>
          <p:spPr bwMode="gray">
            <a:xfrm>
              <a:off x="4040" y="20187"/>
              <a:ext cx="5491619" cy="1778016"/>
            </a:xfrm>
            <a:custGeom>
              <a:avLst/>
              <a:gdLst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542706"/>
                <a:gd name="connsiteX1" fmla="*/ 0 w 3122762"/>
                <a:gd name="connsiteY1" fmla="*/ 1542706 h 1542706"/>
                <a:gd name="connsiteX0" fmla="*/ 3134109 w 3134109"/>
                <a:gd name="connsiteY0" fmla="*/ 0 h 1702613"/>
                <a:gd name="connsiteX1" fmla="*/ 0 w 3134109"/>
                <a:gd name="connsiteY1" fmla="*/ 1702613 h 1702613"/>
                <a:gd name="connsiteX0" fmla="*/ 3134109 w 3134109"/>
                <a:gd name="connsiteY0" fmla="*/ 0 h 1702613"/>
                <a:gd name="connsiteX1" fmla="*/ 0 w 3134109"/>
                <a:gd name="connsiteY1" fmla="*/ 1702613 h 1702613"/>
                <a:gd name="connsiteX0" fmla="*/ 3110941 w 3110941"/>
                <a:gd name="connsiteY0" fmla="*/ 0 h 1690030"/>
                <a:gd name="connsiteX1" fmla="*/ 0 w 3110941"/>
                <a:gd name="connsiteY1" fmla="*/ 1690030 h 1690030"/>
                <a:gd name="connsiteX0" fmla="*/ 3110941 w 3110941"/>
                <a:gd name="connsiteY0" fmla="*/ 0 h 1690030"/>
                <a:gd name="connsiteX1" fmla="*/ 0 w 3110941"/>
                <a:gd name="connsiteY1" fmla="*/ 1690030 h 1690030"/>
                <a:gd name="connsiteX0" fmla="*/ 3110941 w 3110941"/>
                <a:gd name="connsiteY0" fmla="*/ 0 h 1690030"/>
                <a:gd name="connsiteX1" fmla="*/ 0 w 3110941"/>
                <a:gd name="connsiteY1" fmla="*/ 1690030 h 1690030"/>
                <a:gd name="connsiteX0" fmla="*/ 3110941 w 3110941"/>
                <a:gd name="connsiteY0" fmla="*/ 0 h 1690030"/>
                <a:gd name="connsiteX1" fmla="*/ 0 w 3110941"/>
                <a:gd name="connsiteY1" fmla="*/ 1690030 h 1690030"/>
                <a:gd name="connsiteX0" fmla="*/ 3174695 w 3174695"/>
                <a:gd name="connsiteY0" fmla="*/ 0 h 1690030"/>
                <a:gd name="connsiteX1" fmla="*/ 0 w 3174695"/>
                <a:gd name="connsiteY1" fmla="*/ 1690030 h 1690030"/>
                <a:gd name="connsiteX0" fmla="*/ 3174695 w 3174695"/>
                <a:gd name="connsiteY0" fmla="*/ 0 h 1690030"/>
                <a:gd name="connsiteX1" fmla="*/ 0 w 3174695"/>
                <a:gd name="connsiteY1" fmla="*/ 1690030 h 1690030"/>
                <a:gd name="connsiteX0" fmla="*/ 3174695 w 3174695"/>
                <a:gd name="connsiteY0" fmla="*/ 0 h 1690030"/>
                <a:gd name="connsiteX1" fmla="*/ 0 w 3174695"/>
                <a:gd name="connsiteY1" fmla="*/ 1690030 h 1690030"/>
                <a:gd name="connsiteX0" fmla="*/ 3174695 w 3174695"/>
                <a:gd name="connsiteY0" fmla="*/ 0 h 1690030"/>
                <a:gd name="connsiteX1" fmla="*/ 0 w 3174695"/>
                <a:gd name="connsiteY1" fmla="*/ 1690030 h 1690030"/>
                <a:gd name="connsiteX0" fmla="*/ 3174695 w 3174695"/>
                <a:gd name="connsiteY0" fmla="*/ 0 h 1690030"/>
                <a:gd name="connsiteX1" fmla="*/ 0 w 3174695"/>
                <a:gd name="connsiteY1" fmla="*/ 1690030 h 1690030"/>
                <a:gd name="connsiteX0" fmla="*/ 3255443 w 3255443"/>
                <a:gd name="connsiteY0" fmla="*/ 0 h 1699478"/>
                <a:gd name="connsiteX1" fmla="*/ 0 w 3255443"/>
                <a:gd name="connsiteY1" fmla="*/ 1699478 h 1699478"/>
                <a:gd name="connsiteX0" fmla="*/ 3255443 w 3255443"/>
                <a:gd name="connsiteY0" fmla="*/ 0 h 1699478"/>
                <a:gd name="connsiteX1" fmla="*/ 0 w 3255443"/>
                <a:gd name="connsiteY1" fmla="*/ 1699478 h 1699478"/>
                <a:gd name="connsiteX0" fmla="*/ 3255443 w 3255443"/>
                <a:gd name="connsiteY0" fmla="*/ 0 h 1390851"/>
                <a:gd name="connsiteX1" fmla="*/ 0 w 3255443"/>
                <a:gd name="connsiteY1" fmla="*/ 1390851 h 1390851"/>
                <a:gd name="connsiteX0" fmla="*/ 3261538 w 3261538"/>
                <a:gd name="connsiteY0" fmla="*/ 0 h 1371955"/>
                <a:gd name="connsiteX1" fmla="*/ 0 w 3261538"/>
                <a:gd name="connsiteY1" fmla="*/ 1371955 h 1371955"/>
                <a:gd name="connsiteX0" fmla="*/ 3261538 w 3261538"/>
                <a:gd name="connsiteY0" fmla="*/ 1199 h 1373154"/>
                <a:gd name="connsiteX1" fmla="*/ 0 w 3261538"/>
                <a:gd name="connsiteY1" fmla="*/ 1373154 h 1373154"/>
                <a:gd name="connsiteX0" fmla="*/ 3261538 w 3261538"/>
                <a:gd name="connsiteY0" fmla="*/ 0 h 1371955"/>
                <a:gd name="connsiteX1" fmla="*/ 0 w 3261538"/>
                <a:gd name="connsiteY1" fmla="*/ 1371955 h 1371955"/>
                <a:gd name="connsiteX0" fmla="*/ 3261538 w 3261538"/>
                <a:gd name="connsiteY0" fmla="*/ 0 h 1606574"/>
                <a:gd name="connsiteX1" fmla="*/ 0 w 3261538"/>
                <a:gd name="connsiteY1" fmla="*/ 1606574 h 1606574"/>
                <a:gd name="connsiteX0" fmla="*/ 3340763 w 3340763"/>
                <a:gd name="connsiteY0" fmla="*/ 0 h 1597126"/>
                <a:gd name="connsiteX1" fmla="*/ 0 w 3340763"/>
                <a:gd name="connsiteY1" fmla="*/ 1597126 h 1597126"/>
                <a:gd name="connsiteX0" fmla="*/ 3340763 w 3340763"/>
                <a:gd name="connsiteY0" fmla="*/ 0 h 1597126"/>
                <a:gd name="connsiteX1" fmla="*/ 0 w 3340763"/>
                <a:gd name="connsiteY1" fmla="*/ 1597126 h 1597126"/>
                <a:gd name="connsiteX0" fmla="*/ 3340763 w 3340763"/>
                <a:gd name="connsiteY0" fmla="*/ 0 h 1597126"/>
                <a:gd name="connsiteX1" fmla="*/ 0 w 3340763"/>
                <a:gd name="connsiteY1" fmla="*/ 1597126 h 1597126"/>
                <a:gd name="connsiteX0" fmla="*/ 3340763 w 3340763"/>
                <a:gd name="connsiteY0" fmla="*/ 0 h 1597126"/>
                <a:gd name="connsiteX1" fmla="*/ 0 w 3340763"/>
                <a:gd name="connsiteY1" fmla="*/ 1597126 h 1597126"/>
                <a:gd name="connsiteX0" fmla="*/ 3340763 w 3340763"/>
                <a:gd name="connsiteY0" fmla="*/ 0 h 1597126"/>
                <a:gd name="connsiteX1" fmla="*/ 0 w 3340763"/>
                <a:gd name="connsiteY1" fmla="*/ 1597126 h 1597126"/>
                <a:gd name="connsiteX0" fmla="*/ 3340763 w 3340763"/>
                <a:gd name="connsiteY0" fmla="*/ 0 h 1597126"/>
                <a:gd name="connsiteX1" fmla="*/ 0 w 3340763"/>
                <a:gd name="connsiteY1" fmla="*/ 1597126 h 1597126"/>
                <a:gd name="connsiteX0" fmla="*/ 3467274 w 3467274"/>
                <a:gd name="connsiteY0" fmla="*/ 0 h 1597126"/>
                <a:gd name="connsiteX1" fmla="*/ 0 w 3467274"/>
                <a:gd name="connsiteY1" fmla="*/ 1597126 h 1597126"/>
                <a:gd name="connsiteX0" fmla="*/ 3467274 w 3467274"/>
                <a:gd name="connsiteY0" fmla="*/ 0 h 1597126"/>
                <a:gd name="connsiteX1" fmla="*/ 0 w 3467274"/>
                <a:gd name="connsiteY1" fmla="*/ 1597126 h 1597126"/>
                <a:gd name="connsiteX0" fmla="*/ 3467274 w 3467274"/>
                <a:gd name="connsiteY0" fmla="*/ 0 h 1597126"/>
                <a:gd name="connsiteX1" fmla="*/ 0 w 3467274"/>
                <a:gd name="connsiteY1" fmla="*/ 1597126 h 159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67274" h="1597126">
                  <a:moveTo>
                    <a:pt x="3467274" y="0"/>
                  </a:moveTo>
                  <a:cubicBezTo>
                    <a:pt x="1599747" y="287035"/>
                    <a:pt x="3889" y="1590523"/>
                    <a:pt x="0" y="1597126"/>
                  </a:cubicBezTo>
                </a:path>
              </a:pathLst>
            </a:cu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그룹 22"/>
          <p:cNvGrpSpPr>
            <a:grpSpLocks/>
          </p:cNvGrpSpPr>
          <p:nvPr userDrawn="1"/>
        </p:nvGrpSpPr>
        <p:grpSpPr bwMode="auto">
          <a:xfrm>
            <a:off x="-22225" y="3324225"/>
            <a:ext cx="9169400" cy="3546475"/>
            <a:chOff x="2424594" y="1587514"/>
            <a:chExt cx="6731092" cy="6054784"/>
          </a:xfrm>
        </p:grpSpPr>
        <p:sp>
          <p:nvSpPr>
            <p:cNvPr id="13" name="자유형 12"/>
            <p:cNvSpPr/>
            <p:nvPr/>
          </p:nvSpPr>
          <p:spPr bwMode="gray">
            <a:xfrm flipH="1" flipV="1">
              <a:off x="2433719" y="1587514"/>
              <a:ext cx="6721967" cy="5382085"/>
            </a:xfrm>
            <a:custGeom>
              <a:avLst/>
              <a:gdLst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2124 w 3474152"/>
                <a:gd name="connsiteY0" fmla="*/ 28931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28931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82761"/>
                <a:gd name="connsiteY0" fmla="*/ 61792 h 1889720"/>
                <a:gd name="connsiteX1" fmla="*/ 0 w 3482761"/>
                <a:gd name="connsiteY1" fmla="*/ 1888388 h 1889720"/>
                <a:gd name="connsiteX2" fmla="*/ 3479132 w 3482761"/>
                <a:gd name="connsiteY2" fmla="*/ 52780 h 1889720"/>
                <a:gd name="connsiteX3" fmla="*/ 3482761 w 3482761"/>
                <a:gd name="connsiteY3" fmla="*/ 0 h 1889720"/>
                <a:gd name="connsiteX4" fmla="*/ 7104 w 3482761"/>
                <a:gd name="connsiteY4" fmla="*/ 61792 h 1889720"/>
                <a:gd name="connsiteX0" fmla="*/ 7104 w 3482761"/>
                <a:gd name="connsiteY0" fmla="*/ 162720 h 1990648"/>
                <a:gd name="connsiteX1" fmla="*/ 0 w 3482761"/>
                <a:gd name="connsiteY1" fmla="*/ 1989316 h 1990648"/>
                <a:gd name="connsiteX2" fmla="*/ 3479132 w 3482761"/>
                <a:gd name="connsiteY2" fmla="*/ 153708 h 1990648"/>
                <a:gd name="connsiteX3" fmla="*/ 3482761 w 3482761"/>
                <a:gd name="connsiteY3" fmla="*/ 100928 h 1990648"/>
                <a:gd name="connsiteX4" fmla="*/ 7104 w 3482761"/>
                <a:gd name="connsiteY4" fmla="*/ 162720 h 1990648"/>
                <a:gd name="connsiteX0" fmla="*/ 7104 w 3482761"/>
                <a:gd name="connsiteY0" fmla="*/ 102397 h 1930325"/>
                <a:gd name="connsiteX1" fmla="*/ 0 w 3482761"/>
                <a:gd name="connsiteY1" fmla="*/ 1928993 h 1930325"/>
                <a:gd name="connsiteX2" fmla="*/ 3479132 w 3482761"/>
                <a:gd name="connsiteY2" fmla="*/ 93385 h 1930325"/>
                <a:gd name="connsiteX3" fmla="*/ 3482761 w 3482761"/>
                <a:gd name="connsiteY3" fmla="*/ 40605 h 1930325"/>
                <a:gd name="connsiteX4" fmla="*/ 7104 w 3482761"/>
                <a:gd name="connsiteY4" fmla="*/ 102397 h 1930325"/>
                <a:gd name="connsiteX0" fmla="*/ 7104 w 3482761"/>
                <a:gd name="connsiteY0" fmla="*/ 61792 h 1889720"/>
                <a:gd name="connsiteX1" fmla="*/ 0 w 3482761"/>
                <a:gd name="connsiteY1" fmla="*/ 1888388 h 1889720"/>
                <a:gd name="connsiteX2" fmla="*/ 3479132 w 3482761"/>
                <a:gd name="connsiteY2" fmla="*/ 52780 h 1889720"/>
                <a:gd name="connsiteX3" fmla="*/ 3482761 w 3482761"/>
                <a:gd name="connsiteY3" fmla="*/ 0 h 1889720"/>
                <a:gd name="connsiteX4" fmla="*/ 7104 w 3482761"/>
                <a:gd name="connsiteY4" fmla="*/ 61792 h 188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2761" h="1889720">
                  <a:moveTo>
                    <a:pt x="7104" y="61792"/>
                  </a:moveTo>
                  <a:lnTo>
                    <a:pt x="0" y="1888388"/>
                  </a:lnTo>
                  <a:cubicBezTo>
                    <a:pt x="7213" y="1889720"/>
                    <a:pt x="1046157" y="5068"/>
                    <a:pt x="3479132" y="52780"/>
                  </a:cubicBezTo>
                  <a:lnTo>
                    <a:pt x="3482761" y="0"/>
                  </a:lnTo>
                  <a:lnTo>
                    <a:pt x="7104" y="61792"/>
                  </a:lnTo>
                  <a:close/>
                </a:path>
              </a:pathLst>
            </a:custGeom>
            <a:gradFill flip="none" rotWithShape="1">
              <a:gsLst>
                <a:gs pos="10000">
                  <a:schemeClr val="accent4"/>
                </a:gs>
                <a:gs pos="21000">
                  <a:srgbClr val="FFFFFF"/>
                </a:gs>
                <a:gs pos="86000">
                  <a:schemeClr val="accent4">
                    <a:lumMod val="7500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28600" dist="50800" dir="13500000" sx="102000" sy="102000" algn="br" rotWithShape="0">
                <a:prstClr val="black">
                  <a:alpha val="19000"/>
                </a:prstClr>
              </a:outerShdw>
            </a:effectLst>
            <a:sp3d prstMaterial="softEdge"/>
          </p:spPr>
          <p:txBody>
            <a:bodyPr/>
            <a:lstStyle/>
            <a:p>
              <a:pPr algn="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자유형 13"/>
            <p:cNvSpPr/>
            <p:nvPr/>
          </p:nvSpPr>
          <p:spPr bwMode="gray">
            <a:xfrm flipH="1" flipV="1">
              <a:off x="2436350" y="1923450"/>
              <a:ext cx="6717277" cy="5218247"/>
            </a:xfrm>
            <a:custGeom>
              <a:avLst/>
              <a:gdLst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2124 w 3474152"/>
                <a:gd name="connsiteY0" fmla="*/ 28931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28931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122752 h 1950680"/>
                <a:gd name="connsiteX1" fmla="*/ 0 w 3479132"/>
                <a:gd name="connsiteY1" fmla="*/ 1949348 h 1950680"/>
                <a:gd name="connsiteX2" fmla="*/ 3479132 w 3479132"/>
                <a:gd name="connsiteY2" fmla="*/ 113740 h 1950680"/>
                <a:gd name="connsiteX3" fmla="*/ 3474136 w 3479132"/>
                <a:gd name="connsiteY3" fmla="*/ 0 h 1950680"/>
                <a:gd name="connsiteX4" fmla="*/ 7104 w 3479132"/>
                <a:gd name="connsiteY4" fmla="*/ 122752 h 1950680"/>
                <a:gd name="connsiteX0" fmla="*/ 7104 w 3485024"/>
                <a:gd name="connsiteY0" fmla="*/ 104630 h 1932558"/>
                <a:gd name="connsiteX1" fmla="*/ 0 w 3485024"/>
                <a:gd name="connsiteY1" fmla="*/ 1931226 h 1932558"/>
                <a:gd name="connsiteX2" fmla="*/ 3479132 w 3485024"/>
                <a:gd name="connsiteY2" fmla="*/ 95618 h 1932558"/>
                <a:gd name="connsiteX3" fmla="*/ 3485024 w 3485024"/>
                <a:gd name="connsiteY3" fmla="*/ 0 h 1932558"/>
                <a:gd name="connsiteX4" fmla="*/ 7104 w 3485024"/>
                <a:gd name="connsiteY4" fmla="*/ 104630 h 1932558"/>
                <a:gd name="connsiteX0" fmla="*/ 7104 w 3485024"/>
                <a:gd name="connsiteY0" fmla="*/ 104630 h 1932558"/>
                <a:gd name="connsiteX1" fmla="*/ 0 w 3485024"/>
                <a:gd name="connsiteY1" fmla="*/ 1931226 h 1932558"/>
                <a:gd name="connsiteX2" fmla="*/ 3479132 w 3485024"/>
                <a:gd name="connsiteY2" fmla="*/ 95618 h 1932558"/>
                <a:gd name="connsiteX3" fmla="*/ 3485024 w 3485024"/>
                <a:gd name="connsiteY3" fmla="*/ 0 h 1932558"/>
                <a:gd name="connsiteX4" fmla="*/ 7104 w 3485024"/>
                <a:gd name="connsiteY4" fmla="*/ 104630 h 1932558"/>
                <a:gd name="connsiteX0" fmla="*/ 7104 w 3485024"/>
                <a:gd name="connsiteY0" fmla="*/ 104630 h 1932558"/>
                <a:gd name="connsiteX1" fmla="*/ 0 w 3485024"/>
                <a:gd name="connsiteY1" fmla="*/ 1931226 h 1932558"/>
                <a:gd name="connsiteX2" fmla="*/ 3479132 w 3485024"/>
                <a:gd name="connsiteY2" fmla="*/ 95618 h 1932558"/>
                <a:gd name="connsiteX3" fmla="*/ 3485024 w 3485024"/>
                <a:gd name="connsiteY3" fmla="*/ 0 h 1932558"/>
                <a:gd name="connsiteX4" fmla="*/ 7104 w 3485024"/>
                <a:gd name="connsiteY4" fmla="*/ 104630 h 1932558"/>
                <a:gd name="connsiteX0" fmla="*/ 7104 w 3481395"/>
                <a:gd name="connsiteY0" fmla="*/ 110671 h 1938599"/>
                <a:gd name="connsiteX1" fmla="*/ 0 w 3481395"/>
                <a:gd name="connsiteY1" fmla="*/ 1937267 h 1938599"/>
                <a:gd name="connsiteX2" fmla="*/ 3479132 w 3481395"/>
                <a:gd name="connsiteY2" fmla="*/ 101659 h 1938599"/>
                <a:gd name="connsiteX3" fmla="*/ 3481395 w 3481395"/>
                <a:gd name="connsiteY3" fmla="*/ 0 h 1938599"/>
                <a:gd name="connsiteX4" fmla="*/ 7104 w 3481395"/>
                <a:gd name="connsiteY4" fmla="*/ 110671 h 193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1395" h="1938599">
                  <a:moveTo>
                    <a:pt x="7104" y="110671"/>
                  </a:moveTo>
                  <a:lnTo>
                    <a:pt x="0" y="1937267"/>
                  </a:lnTo>
                  <a:cubicBezTo>
                    <a:pt x="7213" y="1938599"/>
                    <a:pt x="1061808" y="17564"/>
                    <a:pt x="3479132" y="101659"/>
                  </a:cubicBezTo>
                  <a:cubicBezTo>
                    <a:pt x="3479886" y="67773"/>
                    <a:pt x="3480641" y="33886"/>
                    <a:pt x="3481395" y="0"/>
                  </a:cubicBezTo>
                  <a:lnTo>
                    <a:pt x="7104" y="11067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5000">
                  <a:schemeClr val="accent4"/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prstMaterial="softEdge"/>
          </p:spPr>
          <p:txBody>
            <a:bodyPr/>
            <a:lstStyle/>
            <a:p>
              <a:pPr algn="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  <a:latin typeface="+mn-lt"/>
                <a:ea typeface="굴림" charset="-127"/>
                <a:cs typeface="+mn-cs"/>
              </a:endParaRPr>
            </a:p>
          </p:txBody>
        </p:sp>
        <p:sp>
          <p:nvSpPr>
            <p:cNvPr id="15" name="자유형 14"/>
            <p:cNvSpPr/>
            <p:nvPr/>
          </p:nvSpPr>
          <p:spPr bwMode="gray">
            <a:xfrm flipH="1" flipV="1">
              <a:off x="2426925" y="3257052"/>
              <a:ext cx="6726431" cy="3913656"/>
            </a:xfrm>
            <a:custGeom>
              <a:avLst/>
              <a:gdLst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2124 w 3474152"/>
                <a:gd name="connsiteY0" fmla="*/ 28931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28931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170077 h 1998005"/>
                <a:gd name="connsiteX1" fmla="*/ 0 w 3479132"/>
                <a:gd name="connsiteY1" fmla="*/ 1996673 h 1998005"/>
                <a:gd name="connsiteX2" fmla="*/ 3479132 w 3479132"/>
                <a:gd name="connsiteY2" fmla="*/ 161065 h 1998005"/>
                <a:gd name="connsiteX3" fmla="*/ 3473000 w 3479132"/>
                <a:gd name="connsiteY3" fmla="*/ 0 h 1998005"/>
                <a:gd name="connsiteX4" fmla="*/ 7104 w 3479132"/>
                <a:gd name="connsiteY4" fmla="*/ 170077 h 1998005"/>
                <a:gd name="connsiteX0" fmla="*/ 7104 w 3479132"/>
                <a:gd name="connsiteY0" fmla="*/ 170077 h 1998005"/>
                <a:gd name="connsiteX1" fmla="*/ 0 w 3479132"/>
                <a:gd name="connsiteY1" fmla="*/ 1996673 h 1998005"/>
                <a:gd name="connsiteX2" fmla="*/ 3479132 w 3479132"/>
                <a:gd name="connsiteY2" fmla="*/ 161065 h 1998005"/>
                <a:gd name="connsiteX3" fmla="*/ 3473000 w 3479132"/>
                <a:gd name="connsiteY3" fmla="*/ 0 h 1998005"/>
                <a:gd name="connsiteX4" fmla="*/ 7104 w 3479132"/>
                <a:gd name="connsiteY4" fmla="*/ 170077 h 1998005"/>
                <a:gd name="connsiteX0" fmla="*/ 7104 w 3479132"/>
                <a:gd name="connsiteY0" fmla="*/ 170077 h 1998005"/>
                <a:gd name="connsiteX1" fmla="*/ 0 w 3479132"/>
                <a:gd name="connsiteY1" fmla="*/ 1996673 h 1998005"/>
                <a:gd name="connsiteX2" fmla="*/ 3479132 w 3479132"/>
                <a:gd name="connsiteY2" fmla="*/ 161065 h 1998005"/>
                <a:gd name="connsiteX3" fmla="*/ 3473000 w 3479132"/>
                <a:gd name="connsiteY3" fmla="*/ 0 h 1998005"/>
                <a:gd name="connsiteX4" fmla="*/ 7104 w 3479132"/>
                <a:gd name="connsiteY4" fmla="*/ 170077 h 1998005"/>
                <a:gd name="connsiteX0" fmla="*/ 7104 w 3479132"/>
                <a:gd name="connsiteY0" fmla="*/ 170077 h 1998005"/>
                <a:gd name="connsiteX1" fmla="*/ 0 w 3479132"/>
                <a:gd name="connsiteY1" fmla="*/ 1996673 h 1998005"/>
                <a:gd name="connsiteX2" fmla="*/ 3479132 w 3479132"/>
                <a:gd name="connsiteY2" fmla="*/ 161065 h 1998005"/>
                <a:gd name="connsiteX3" fmla="*/ 3473000 w 3479132"/>
                <a:gd name="connsiteY3" fmla="*/ 0 h 1998005"/>
                <a:gd name="connsiteX4" fmla="*/ 7104 w 3479132"/>
                <a:gd name="connsiteY4" fmla="*/ 170077 h 1998005"/>
                <a:gd name="connsiteX0" fmla="*/ 7104 w 3479132"/>
                <a:gd name="connsiteY0" fmla="*/ 170077 h 1998005"/>
                <a:gd name="connsiteX1" fmla="*/ 0 w 3479132"/>
                <a:gd name="connsiteY1" fmla="*/ 1996673 h 1998005"/>
                <a:gd name="connsiteX2" fmla="*/ 3479132 w 3479132"/>
                <a:gd name="connsiteY2" fmla="*/ 161065 h 1998005"/>
                <a:gd name="connsiteX3" fmla="*/ 3473000 w 3479132"/>
                <a:gd name="connsiteY3" fmla="*/ 0 h 1998005"/>
                <a:gd name="connsiteX4" fmla="*/ 7104 w 3479132"/>
                <a:gd name="connsiteY4" fmla="*/ 170077 h 1998005"/>
                <a:gd name="connsiteX0" fmla="*/ 7104 w 3479132"/>
                <a:gd name="connsiteY0" fmla="*/ 170077 h 1998005"/>
                <a:gd name="connsiteX1" fmla="*/ 0 w 3479132"/>
                <a:gd name="connsiteY1" fmla="*/ 1996673 h 1998005"/>
                <a:gd name="connsiteX2" fmla="*/ 3479132 w 3479132"/>
                <a:gd name="connsiteY2" fmla="*/ 161065 h 1998005"/>
                <a:gd name="connsiteX3" fmla="*/ 3473000 w 3479132"/>
                <a:gd name="connsiteY3" fmla="*/ 0 h 1998005"/>
                <a:gd name="connsiteX4" fmla="*/ 7104 w 3479132"/>
                <a:gd name="connsiteY4" fmla="*/ 170077 h 1998005"/>
                <a:gd name="connsiteX0" fmla="*/ 7104 w 3479132"/>
                <a:gd name="connsiteY0" fmla="*/ 170077 h 1996673"/>
                <a:gd name="connsiteX1" fmla="*/ 0 w 3479132"/>
                <a:gd name="connsiteY1" fmla="*/ 1996673 h 1996673"/>
                <a:gd name="connsiteX2" fmla="*/ 3479132 w 3479132"/>
                <a:gd name="connsiteY2" fmla="*/ 161065 h 1996673"/>
                <a:gd name="connsiteX3" fmla="*/ 3473000 w 3479132"/>
                <a:gd name="connsiteY3" fmla="*/ 0 h 1996673"/>
                <a:gd name="connsiteX4" fmla="*/ 7104 w 3479132"/>
                <a:gd name="connsiteY4" fmla="*/ 170077 h 1996673"/>
                <a:gd name="connsiteX0" fmla="*/ 7104 w 3479132"/>
                <a:gd name="connsiteY0" fmla="*/ 170077 h 1996673"/>
                <a:gd name="connsiteX1" fmla="*/ 0 w 3479132"/>
                <a:gd name="connsiteY1" fmla="*/ 1996673 h 1996673"/>
                <a:gd name="connsiteX2" fmla="*/ 3479132 w 3479132"/>
                <a:gd name="connsiteY2" fmla="*/ 161065 h 1996673"/>
                <a:gd name="connsiteX3" fmla="*/ 3473000 w 3479132"/>
                <a:gd name="connsiteY3" fmla="*/ 0 h 1996673"/>
                <a:gd name="connsiteX4" fmla="*/ 7104 w 3479132"/>
                <a:gd name="connsiteY4" fmla="*/ 170077 h 1996673"/>
                <a:gd name="connsiteX0" fmla="*/ 7104 w 3479132"/>
                <a:gd name="connsiteY0" fmla="*/ 170077 h 1996673"/>
                <a:gd name="connsiteX1" fmla="*/ 0 w 3479132"/>
                <a:gd name="connsiteY1" fmla="*/ 1996673 h 1996673"/>
                <a:gd name="connsiteX2" fmla="*/ 3479132 w 3479132"/>
                <a:gd name="connsiteY2" fmla="*/ 161065 h 1996673"/>
                <a:gd name="connsiteX3" fmla="*/ 3473000 w 3479132"/>
                <a:gd name="connsiteY3" fmla="*/ 0 h 1996673"/>
                <a:gd name="connsiteX4" fmla="*/ 7104 w 3479132"/>
                <a:gd name="connsiteY4" fmla="*/ 170077 h 1996673"/>
                <a:gd name="connsiteX0" fmla="*/ 7104 w 3479132"/>
                <a:gd name="connsiteY0" fmla="*/ 170077 h 1996673"/>
                <a:gd name="connsiteX1" fmla="*/ 0 w 3479132"/>
                <a:gd name="connsiteY1" fmla="*/ 1996673 h 1996673"/>
                <a:gd name="connsiteX2" fmla="*/ 3479132 w 3479132"/>
                <a:gd name="connsiteY2" fmla="*/ 161065 h 1996673"/>
                <a:gd name="connsiteX3" fmla="*/ 3473000 w 3479132"/>
                <a:gd name="connsiteY3" fmla="*/ 0 h 1996673"/>
                <a:gd name="connsiteX4" fmla="*/ 7104 w 3479132"/>
                <a:gd name="connsiteY4" fmla="*/ 170077 h 1996673"/>
                <a:gd name="connsiteX0" fmla="*/ 7104 w 3479132"/>
                <a:gd name="connsiteY0" fmla="*/ 170077 h 2030322"/>
                <a:gd name="connsiteX1" fmla="*/ 0 w 3479132"/>
                <a:gd name="connsiteY1" fmla="*/ 2030322 h 2030322"/>
                <a:gd name="connsiteX2" fmla="*/ 3479132 w 3479132"/>
                <a:gd name="connsiteY2" fmla="*/ 161065 h 2030322"/>
                <a:gd name="connsiteX3" fmla="*/ 3473000 w 3479132"/>
                <a:gd name="connsiteY3" fmla="*/ 0 h 2030322"/>
                <a:gd name="connsiteX4" fmla="*/ 7104 w 3479132"/>
                <a:gd name="connsiteY4" fmla="*/ 170077 h 2030322"/>
                <a:gd name="connsiteX0" fmla="*/ 7104 w 3479132"/>
                <a:gd name="connsiteY0" fmla="*/ 170077 h 2030322"/>
                <a:gd name="connsiteX1" fmla="*/ 0 w 3479132"/>
                <a:gd name="connsiteY1" fmla="*/ 2030322 h 2030322"/>
                <a:gd name="connsiteX2" fmla="*/ 3479132 w 3479132"/>
                <a:gd name="connsiteY2" fmla="*/ 161065 h 2030322"/>
                <a:gd name="connsiteX3" fmla="*/ 3473000 w 3479132"/>
                <a:gd name="connsiteY3" fmla="*/ 0 h 2030322"/>
                <a:gd name="connsiteX4" fmla="*/ 7104 w 3479132"/>
                <a:gd name="connsiteY4" fmla="*/ 170077 h 2030322"/>
                <a:gd name="connsiteX0" fmla="*/ 7104 w 3479132"/>
                <a:gd name="connsiteY0" fmla="*/ 170077 h 2030322"/>
                <a:gd name="connsiteX1" fmla="*/ 0 w 3479132"/>
                <a:gd name="connsiteY1" fmla="*/ 2030322 h 2030322"/>
                <a:gd name="connsiteX2" fmla="*/ 3479132 w 3479132"/>
                <a:gd name="connsiteY2" fmla="*/ 161065 h 2030322"/>
                <a:gd name="connsiteX3" fmla="*/ 3473000 w 3479132"/>
                <a:gd name="connsiteY3" fmla="*/ 0 h 2030322"/>
                <a:gd name="connsiteX4" fmla="*/ 7104 w 3479132"/>
                <a:gd name="connsiteY4" fmla="*/ 170077 h 2030322"/>
                <a:gd name="connsiteX0" fmla="*/ 7104 w 3487471"/>
                <a:gd name="connsiteY0" fmla="*/ 153252 h 2013497"/>
                <a:gd name="connsiteX1" fmla="*/ 0 w 3487471"/>
                <a:gd name="connsiteY1" fmla="*/ 2013497 h 2013497"/>
                <a:gd name="connsiteX2" fmla="*/ 3479132 w 3487471"/>
                <a:gd name="connsiteY2" fmla="*/ 144240 h 2013497"/>
                <a:gd name="connsiteX3" fmla="*/ 3487471 w 3487471"/>
                <a:gd name="connsiteY3" fmla="*/ 0 h 2013497"/>
                <a:gd name="connsiteX4" fmla="*/ 7104 w 3487471"/>
                <a:gd name="connsiteY4" fmla="*/ 153252 h 2013497"/>
                <a:gd name="connsiteX0" fmla="*/ 7104 w 3479836"/>
                <a:gd name="connsiteY0" fmla="*/ 164813 h 2025058"/>
                <a:gd name="connsiteX1" fmla="*/ 0 w 3479836"/>
                <a:gd name="connsiteY1" fmla="*/ 2025058 h 2025058"/>
                <a:gd name="connsiteX2" fmla="*/ 3479132 w 3479836"/>
                <a:gd name="connsiteY2" fmla="*/ 155801 h 2025058"/>
                <a:gd name="connsiteX3" fmla="*/ 3479836 w 3479836"/>
                <a:gd name="connsiteY3" fmla="*/ 0 h 2025058"/>
                <a:gd name="connsiteX4" fmla="*/ 7104 w 3479836"/>
                <a:gd name="connsiteY4" fmla="*/ 164813 h 202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9836" h="2025058">
                  <a:moveTo>
                    <a:pt x="7104" y="164813"/>
                  </a:moveTo>
                  <a:lnTo>
                    <a:pt x="0" y="2025058"/>
                  </a:lnTo>
                  <a:cubicBezTo>
                    <a:pt x="361748" y="1429117"/>
                    <a:pt x="1067951" y="246286"/>
                    <a:pt x="3479132" y="155801"/>
                  </a:cubicBezTo>
                  <a:cubicBezTo>
                    <a:pt x="3479367" y="103867"/>
                    <a:pt x="3479601" y="51934"/>
                    <a:pt x="3479836" y="0"/>
                  </a:cubicBezTo>
                  <a:lnTo>
                    <a:pt x="7104" y="16481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52000">
                  <a:srgbClr val="FFFFFF"/>
                </a:gs>
                <a:gs pos="99000">
                  <a:schemeClr val="accent4">
                    <a:lumMod val="7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203200" dist="63500" dir="13500000" algn="b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자유형 15"/>
            <p:cNvSpPr/>
            <p:nvPr/>
          </p:nvSpPr>
          <p:spPr bwMode="gray">
            <a:xfrm flipH="1" flipV="1">
              <a:off x="2424594" y="3582286"/>
              <a:ext cx="6728761" cy="4060012"/>
            </a:xfrm>
            <a:custGeom>
              <a:avLst/>
              <a:gdLst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2124 w 3474152"/>
                <a:gd name="connsiteY0" fmla="*/ 28931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28931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7104 w 3481339"/>
                <a:gd name="connsiteY4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582504 w 4056739"/>
                <a:gd name="connsiteY0" fmla="*/ 433264 h 2261192"/>
                <a:gd name="connsiteX1" fmla="*/ 575400 w 4056739"/>
                <a:gd name="connsiteY1" fmla="*/ 2259860 h 2261192"/>
                <a:gd name="connsiteX2" fmla="*/ 4054532 w 4056739"/>
                <a:gd name="connsiteY2" fmla="*/ 424252 h 2261192"/>
                <a:gd name="connsiteX3" fmla="*/ 4056739 w 4056739"/>
                <a:gd name="connsiteY3" fmla="*/ 0 h 2261192"/>
                <a:gd name="connsiteX4" fmla="*/ 579017 w 4056739"/>
                <a:gd name="connsiteY4" fmla="*/ 5187 h 2261192"/>
                <a:gd name="connsiteX5" fmla="*/ 574296 w 4056739"/>
                <a:gd name="connsiteY5" fmla="*/ 278955 h 2261192"/>
                <a:gd name="connsiteX6" fmla="*/ 582504 w 4056739"/>
                <a:gd name="connsiteY6" fmla="*/ 433264 h 2261192"/>
                <a:gd name="connsiteX0" fmla="*/ 8208 w 3482443"/>
                <a:gd name="connsiteY0" fmla="*/ 433264 h 2261192"/>
                <a:gd name="connsiteX1" fmla="*/ 1104 w 3482443"/>
                <a:gd name="connsiteY1" fmla="*/ 2259860 h 2261192"/>
                <a:gd name="connsiteX2" fmla="*/ 3480236 w 3482443"/>
                <a:gd name="connsiteY2" fmla="*/ 424252 h 2261192"/>
                <a:gd name="connsiteX3" fmla="*/ 3482443 w 3482443"/>
                <a:gd name="connsiteY3" fmla="*/ 0 h 2261192"/>
                <a:gd name="connsiteX4" fmla="*/ 4721 w 3482443"/>
                <a:gd name="connsiteY4" fmla="*/ 5187 h 2261192"/>
                <a:gd name="connsiteX5" fmla="*/ 0 w 3482443"/>
                <a:gd name="connsiteY5" fmla="*/ 278955 h 2261192"/>
                <a:gd name="connsiteX6" fmla="*/ 8208 w 3482443"/>
                <a:gd name="connsiteY6" fmla="*/ 433264 h 2261192"/>
                <a:gd name="connsiteX0" fmla="*/ 582526 w 4056761"/>
                <a:gd name="connsiteY0" fmla="*/ 433264 h 2261192"/>
                <a:gd name="connsiteX1" fmla="*/ 575422 w 4056761"/>
                <a:gd name="connsiteY1" fmla="*/ 2259860 h 2261192"/>
                <a:gd name="connsiteX2" fmla="*/ 4054554 w 4056761"/>
                <a:gd name="connsiteY2" fmla="*/ 424252 h 2261192"/>
                <a:gd name="connsiteX3" fmla="*/ 4056761 w 4056761"/>
                <a:gd name="connsiteY3" fmla="*/ 0 h 2261192"/>
                <a:gd name="connsiteX4" fmla="*/ 579039 w 4056761"/>
                <a:gd name="connsiteY4" fmla="*/ 5187 h 2261192"/>
                <a:gd name="connsiteX5" fmla="*/ 582526 w 4056761"/>
                <a:gd name="connsiteY5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7104 w 3481339"/>
                <a:gd name="connsiteY0" fmla="*/ 433264 h 2259860"/>
                <a:gd name="connsiteX1" fmla="*/ 0 w 3481339"/>
                <a:gd name="connsiteY1" fmla="*/ 2259860 h 2259860"/>
                <a:gd name="connsiteX2" fmla="*/ 3479132 w 3481339"/>
                <a:gd name="connsiteY2" fmla="*/ 424252 h 2259860"/>
                <a:gd name="connsiteX3" fmla="*/ 3481339 w 3481339"/>
                <a:gd name="connsiteY3" fmla="*/ 0 h 2259860"/>
                <a:gd name="connsiteX4" fmla="*/ 3617 w 3481339"/>
                <a:gd name="connsiteY4" fmla="*/ 5187 h 2259860"/>
                <a:gd name="connsiteX5" fmla="*/ 7104 w 3481339"/>
                <a:gd name="connsiteY5" fmla="*/ 433264 h 2259860"/>
                <a:gd name="connsiteX0" fmla="*/ 7104 w 3481339"/>
                <a:gd name="connsiteY0" fmla="*/ 433264 h 2259860"/>
                <a:gd name="connsiteX1" fmla="*/ 0 w 3481339"/>
                <a:gd name="connsiteY1" fmla="*/ 2259860 h 2259860"/>
                <a:gd name="connsiteX2" fmla="*/ 3479132 w 3481339"/>
                <a:gd name="connsiteY2" fmla="*/ 424252 h 2259860"/>
                <a:gd name="connsiteX3" fmla="*/ 3481339 w 3481339"/>
                <a:gd name="connsiteY3" fmla="*/ 0 h 2259860"/>
                <a:gd name="connsiteX4" fmla="*/ 3617 w 3481339"/>
                <a:gd name="connsiteY4" fmla="*/ 5187 h 2259860"/>
                <a:gd name="connsiteX5" fmla="*/ 7104 w 3481339"/>
                <a:gd name="connsiteY5" fmla="*/ 433264 h 2259860"/>
                <a:gd name="connsiteX0" fmla="*/ 7104 w 3481339"/>
                <a:gd name="connsiteY0" fmla="*/ 433264 h 2259860"/>
                <a:gd name="connsiteX1" fmla="*/ 0 w 3481339"/>
                <a:gd name="connsiteY1" fmla="*/ 2259860 h 2259860"/>
                <a:gd name="connsiteX2" fmla="*/ 3479132 w 3481339"/>
                <a:gd name="connsiteY2" fmla="*/ 424252 h 2259860"/>
                <a:gd name="connsiteX3" fmla="*/ 3481339 w 3481339"/>
                <a:gd name="connsiteY3" fmla="*/ 0 h 2259860"/>
                <a:gd name="connsiteX4" fmla="*/ 3617 w 3481339"/>
                <a:gd name="connsiteY4" fmla="*/ 5187 h 2259860"/>
                <a:gd name="connsiteX5" fmla="*/ 7104 w 3481339"/>
                <a:gd name="connsiteY5" fmla="*/ 433264 h 2259860"/>
                <a:gd name="connsiteX0" fmla="*/ 1162 w 3483115"/>
                <a:gd name="connsiteY0" fmla="*/ 424961 h 2259860"/>
                <a:gd name="connsiteX1" fmla="*/ 1776 w 3483115"/>
                <a:gd name="connsiteY1" fmla="*/ 2259860 h 2259860"/>
                <a:gd name="connsiteX2" fmla="*/ 3480908 w 3483115"/>
                <a:gd name="connsiteY2" fmla="*/ 424252 h 2259860"/>
                <a:gd name="connsiteX3" fmla="*/ 3483115 w 3483115"/>
                <a:gd name="connsiteY3" fmla="*/ 0 h 2259860"/>
                <a:gd name="connsiteX4" fmla="*/ 5393 w 3483115"/>
                <a:gd name="connsiteY4" fmla="*/ 5187 h 2259860"/>
                <a:gd name="connsiteX5" fmla="*/ 1162 w 3483115"/>
                <a:gd name="connsiteY5" fmla="*/ 424961 h 2259860"/>
                <a:gd name="connsiteX0" fmla="*/ 582870 w 4060592"/>
                <a:gd name="connsiteY0" fmla="*/ 5187 h 2259860"/>
                <a:gd name="connsiteX1" fmla="*/ 579253 w 4060592"/>
                <a:gd name="connsiteY1" fmla="*/ 2259860 h 2259860"/>
                <a:gd name="connsiteX2" fmla="*/ 4058385 w 4060592"/>
                <a:gd name="connsiteY2" fmla="*/ 424252 h 2259860"/>
                <a:gd name="connsiteX3" fmla="*/ 4060592 w 4060592"/>
                <a:gd name="connsiteY3" fmla="*/ 0 h 2259860"/>
                <a:gd name="connsiteX4" fmla="*/ 582870 w 4060592"/>
                <a:gd name="connsiteY4" fmla="*/ 5187 h 2259860"/>
                <a:gd name="connsiteX0" fmla="*/ 3617 w 3481339"/>
                <a:gd name="connsiteY0" fmla="*/ 5187 h 2259860"/>
                <a:gd name="connsiteX1" fmla="*/ 0 w 3481339"/>
                <a:gd name="connsiteY1" fmla="*/ 2259860 h 2259860"/>
                <a:gd name="connsiteX2" fmla="*/ 3479132 w 3481339"/>
                <a:gd name="connsiteY2" fmla="*/ 424252 h 2259860"/>
                <a:gd name="connsiteX3" fmla="*/ 3481339 w 3481339"/>
                <a:gd name="connsiteY3" fmla="*/ 0 h 2259860"/>
                <a:gd name="connsiteX4" fmla="*/ 3617 w 3481339"/>
                <a:gd name="connsiteY4" fmla="*/ 5187 h 2259860"/>
                <a:gd name="connsiteX0" fmla="*/ 1412 w 3481339"/>
                <a:gd name="connsiteY0" fmla="*/ 0 h 2267127"/>
                <a:gd name="connsiteX1" fmla="*/ 0 w 3481339"/>
                <a:gd name="connsiteY1" fmla="*/ 2267127 h 2267127"/>
                <a:gd name="connsiteX2" fmla="*/ 3479132 w 3481339"/>
                <a:gd name="connsiteY2" fmla="*/ 431519 h 2267127"/>
                <a:gd name="connsiteX3" fmla="*/ 3481339 w 3481339"/>
                <a:gd name="connsiteY3" fmla="*/ 7267 h 2267127"/>
                <a:gd name="connsiteX4" fmla="*/ 1412 w 3481339"/>
                <a:gd name="connsiteY4" fmla="*/ 0 h 2267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1339" h="2267127">
                  <a:moveTo>
                    <a:pt x="1412" y="0"/>
                  </a:moveTo>
                  <a:cubicBezTo>
                    <a:pt x="206" y="751558"/>
                    <a:pt x="1206" y="1515569"/>
                    <a:pt x="0" y="2267127"/>
                  </a:cubicBezTo>
                  <a:cubicBezTo>
                    <a:pt x="278541" y="1660015"/>
                    <a:pt x="1274161" y="381103"/>
                    <a:pt x="3479132" y="431519"/>
                  </a:cubicBezTo>
                  <a:cubicBezTo>
                    <a:pt x="3479868" y="290102"/>
                    <a:pt x="3480603" y="148684"/>
                    <a:pt x="3481339" y="7267"/>
                  </a:cubicBezTo>
                  <a:lnTo>
                    <a:pt x="141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51000">
                  <a:srgbClr val="FFFFFF"/>
                </a:gs>
                <a:gs pos="67000">
                  <a:schemeClr val="accent4">
                    <a:lumMod val="20000"/>
                    <a:lumOff val="8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7800000" scaled="0"/>
              <a:tileRect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자유형 16"/>
            <p:cNvSpPr/>
            <p:nvPr/>
          </p:nvSpPr>
          <p:spPr bwMode="gray">
            <a:xfrm flipV="1">
              <a:off x="2440909" y="4666401"/>
              <a:ext cx="6706620" cy="2954214"/>
            </a:xfrm>
            <a:custGeom>
              <a:avLst/>
              <a:gdLst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9038072 w 9038072"/>
                <a:gd name="connsiteY0" fmla="*/ 1941920 h 2437301"/>
                <a:gd name="connsiteX1" fmla="*/ 0 w 9038072"/>
                <a:gd name="connsiteY1" fmla="*/ 6602 h 2437301"/>
                <a:gd name="connsiteX0" fmla="*/ 9038072 w 9038072"/>
                <a:gd name="connsiteY0" fmla="*/ 3259319 h 3259319"/>
                <a:gd name="connsiteX1" fmla="*/ 0 w 9038072"/>
                <a:gd name="connsiteY1" fmla="*/ 1324001 h 3259319"/>
                <a:gd name="connsiteX0" fmla="*/ 6611746 w 6611746"/>
                <a:gd name="connsiteY0" fmla="*/ 3259319 h 3259319"/>
                <a:gd name="connsiteX1" fmla="*/ 0 w 6611746"/>
                <a:gd name="connsiteY1" fmla="*/ 1252235 h 3259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11746" h="3259319">
                  <a:moveTo>
                    <a:pt x="6611746" y="3259319"/>
                  </a:moveTo>
                  <a:cubicBezTo>
                    <a:pt x="2579165" y="0"/>
                    <a:pt x="3889" y="1245632"/>
                    <a:pt x="0" y="1252235"/>
                  </a:cubicBezTo>
                </a:path>
              </a:pathLst>
            </a:cu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702285" y="3549020"/>
            <a:ext cx="7778575" cy="59436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None/>
              <a:defRPr lang="en-U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24" name="제목 23"/>
          <p:cNvSpPr>
            <a:spLocks noGrp="1"/>
          </p:cNvSpPr>
          <p:nvPr>
            <p:ph type="title"/>
          </p:nvPr>
        </p:nvSpPr>
        <p:spPr bwMode="auto">
          <a:xfrm>
            <a:off x="654785" y="2428868"/>
            <a:ext cx="7858180" cy="1143000"/>
          </a:xfrm>
          <a:prstGeom prst="rect">
            <a:avLst/>
          </a:prstGeo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01600" h="3810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ko-KR" altLang="en-US" sz="5400" b="1" kern="1200">
                <a:ln w="0"/>
                <a:gradFill flip="none">
                  <a:gsLst>
                    <a:gs pos="0">
                      <a:schemeClr val="accent1">
                        <a:lumMod val="75000"/>
                      </a:schemeClr>
                    </a:gs>
                    <a:gs pos="49000">
                      <a:schemeClr val="accent1"/>
                    </a:gs>
                    <a:gs pos="50000">
                      <a:schemeClr val="accent1">
                        <a:lumMod val="50000"/>
                      </a:schemeClr>
                    </a:gs>
                    <a:gs pos="9200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18" name="날짜 개체 틀 6"/>
          <p:cNvSpPr>
            <a:spLocks noGrp="1"/>
          </p:cNvSpPr>
          <p:nvPr>
            <p:ph type="dt" sz="half" idx="10"/>
          </p:nvPr>
        </p:nvSpPr>
        <p:spPr>
          <a:xfrm>
            <a:off x="1071563" y="6494463"/>
            <a:ext cx="1857375" cy="2921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E7657AC-CEA7-4F7B-8A12-72297E5E8499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19" name="슬라이드 번호 개체 틀 7"/>
          <p:cNvSpPr>
            <a:spLocks noGrp="1"/>
          </p:cNvSpPr>
          <p:nvPr>
            <p:ph type="sldNum" sz="quarter" idx="11"/>
          </p:nvPr>
        </p:nvSpPr>
        <p:spPr>
          <a:xfrm>
            <a:off x="465138" y="6494463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C0D7CEF-56BB-4EBB-BD17-DA7DA069C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바닥글 개체 틀 8"/>
          <p:cNvSpPr>
            <a:spLocks noGrp="1"/>
          </p:cNvSpPr>
          <p:nvPr>
            <p:ph type="ftr" sz="quarter" idx="12"/>
          </p:nvPr>
        </p:nvSpPr>
        <p:spPr>
          <a:xfrm>
            <a:off x="5643563" y="6572250"/>
            <a:ext cx="3143250" cy="2921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2"/>
          <p:cNvSpPr>
            <a:spLocks noGrp="1"/>
          </p:cNvSpPr>
          <p:nvPr>
            <p:ph type="body" idx="1"/>
          </p:nvPr>
        </p:nvSpPr>
        <p:spPr>
          <a:xfrm>
            <a:off x="1028700" y="3429000"/>
            <a:ext cx="7086600" cy="1509712"/>
          </a:xfrm>
          <a:prstGeom prst="rect">
            <a:avLst/>
          </a:prstGeom>
        </p:spPr>
        <p:txBody>
          <a:bodyPr/>
          <a:lstStyle>
            <a:lvl1pPr marL="73152" indent="0" algn="ctr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457200" y="2285992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" name="Date Placeholder 14"/>
          <p:cNvSpPr>
            <a:spLocks noGrp="1"/>
          </p:cNvSpPr>
          <p:nvPr>
            <p:ph type="dt" sz="half" idx="10"/>
          </p:nvPr>
        </p:nvSpPr>
        <p:spPr>
          <a:xfrm>
            <a:off x="114300" y="6561138"/>
            <a:ext cx="1857375" cy="292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87A42CD-BC64-4944-A02A-CB37EC571F3D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5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5643563" y="6572250"/>
            <a:ext cx="3143250" cy="292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4286250" y="6429375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5F334-4B9F-4589-B451-849C3DE2E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9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>
          <a:xfrm>
            <a:off x="114300" y="6561138"/>
            <a:ext cx="1857375" cy="292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1E2A348-4E51-41CC-BBBB-6B8403880EA8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6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5643563" y="6572250"/>
            <a:ext cx="3143250" cy="292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4286250" y="6429375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7C6B1-62AF-46C1-AC8B-DE4C672D4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8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20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>
          <a:xfrm>
            <a:off x="114300" y="6561138"/>
            <a:ext cx="1857375" cy="292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196D5E8-A5BF-46F4-BCC6-3899E774FE78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5643563" y="6572250"/>
            <a:ext cx="3143250" cy="292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4286250" y="6429375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6CA4C-F656-469E-96FB-9CA2D87BC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B62A9B6-C54A-4612-89C8-D63549041B01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2B87-E06D-4287-A334-D28980C01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19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내용 개체 틀 3"/>
          <p:cNvSpPr>
            <a:spLocks noGrp="1"/>
          </p:cNvSpPr>
          <p:nvPr>
            <p:ph sz="half" idx="1"/>
          </p:nvPr>
        </p:nvSpPr>
        <p:spPr>
          <a:xfrm>
            <a:off x="3575050" y="1520042"/>
            <a:ext cx="5111750" cy="4606121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>
          <a:xfrm>
            <a:off x="114300" y="6561138"/>
            <a:ext cx="1857375" cy="292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78E08E8-DEFA-4F0D-BE2C-A9DE197387A2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6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5643563" y="6572250"/>
            <a:ext cx="3143250" cy="292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4286250" y="6429375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05634-BAA7-4869-8B79-727584E15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14" name="그림 개체 틀 2"/>
          <p:cNvSpPr>
            <a:spLocks noGrp="1"/>
          </p:cNvSpPr>
          <p:nvPr>
            <p:ph type="pic" idx="1"/>
          </p:nvPr>
        </p:nvSpPr>
        <p:spPr bwMode="gray">
          <a:xfrm>
            <a:off x="500034" y="1857364"/>
            <a:ext cx="5143536" cy="3962400"/>
          </a:xfrm>
          <a:prstGeom prst="rect">
            <a:avLst/>
          </a:prstGeom>
          <a:solidFill>
            <a:schemeClr val="bg2">
              <a:lumMod val="90000"/>
            </a:schemeClr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en-US" noProof="0" dirty="0"/>
          </a:p>
        </p:txBody>
      </p:sp>
      <p:sp>
        <p:nvSpPr>
          <p:cNvPr id="15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857884" y="1857364"/>
            <a:ext cx="2857520" cy="4000528"/>
          </a:xfrm>
          <a:prstGeom prst="rect">
            <a:avLst/>
          </a:prstGeo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>
          <a:xfrm>
            <a:off x="114300" y="6561138"/>
            <a:ext cx="1857375" cy="292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F9C89B0-461E-42A9-9C8F-CC0BE2843025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6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5643563" y="6572250"/>
            <a:ext cx="3143250" cy="292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4286250" y="6429375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C0774-DBCB-486B-93FA-0496D147B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세로 텍스트 개체 틀 16"/>
          <p:cNvSpPr>
            <a:spLocks noGrp="1"/>
          </p:cNvSpPr>
          <p:nvPr>
            <p:ph type="body" orient="vert" sz="quarter" idx="13"/>
          </p:nvPr>
        </p:nvSpPr>
        <p:spPr>
          <a:xfrm>
            <a:off x="428625" y="1571625"/>
            <a:ext cx="8286750" cy="4572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" name="Date Placeholder 14"/>
          <p:cNvSpPr>
            <a:spLocks noGrp="1"/>
          </p:cNvSpPr>
          <p:nvPr>
            <p:ph type="dt" sz="half" idx="14"/>
          </p:nvPr>
        </p:nvSpPr>
        <p:spPr>
          <a:xfrm>
            <a:off x="114300" y="6561138"/>
            <a:ext cx="1857375" cy="292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7442557-3547-4350-AD8C-1C8B9CDC28D6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5" name="Footer Placeholder 23"/>
          <p:cNvSpPr>
            <a:spLocks noGrp="1"/>
          </p:cNvSpPr>
          <p:nvPr>
            <p:ph type="ftr" sz="quarter" idx="15"/>
          </p:nvPr>
        </p:nvSpPr>
        <p:spPr>
          <a:xfrm>
            <a:off x="5643563" y="6572250"/>
            <a:ext cx="3143250" cy="292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4"/>
          <p:cNvSpPr>
            <a:spLocks noGrp="1"/>
          </p:cNvSpPr>
          <p:nvPr>
            <p:ph type="sldNum" sz="quarter" idx="16"/>
          </p:nvPr>
        </p:nvSpPr>
        <p:spPr>
          <a:xfrm>
            <a:off x="4286250" y="6429375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40A3A-BF81-4CFF-8780-31E83870C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0" descr="Picture1.png"/>
          <p:cNvPicPr>
            <a:picLocks noChangeAspect="1"/>
          </p:cNvPicPr>
          <p:nvPr userDrawn="1"/>
        </p:nvPicPr>
        <p:blipFill>
          <a:blip r:embed="rId2"/>
          <a:srcRect l="-8578" t="9286" r="-8633" b="5000"/>
          <a:stretch>
            <a:fillRect/>
          </a:stretch>
        </p:blipFill>
        <p:spPr bwMode="auto">
          <a:xfrm>
            <a:off x="0" y="0"/>
            <a:ext cx="7715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그룹 14"/>
          <p:cNvGrpSpPr>
            <a:grpSpLocks/>
          </p:cNvGrpSpPr>
          <p:nvPr userDrawn="1"/>
        </p:nvGrpSpPr>
        <p:grpSpPr bwMode="auto">
          <a:xfrm rot="5400000">
            <a:off x="4637088" y="2351087"/>
            <a:ext cx="6870700" cy="2143125"/>
            <a:chOff x="-11098" y="-1"/>
            <a:chExt cx="9155098" cy="1676401"/>
          </a:xfrm>
        </p:grpSpPr>
        <p:sp>
          <p:nvSpPr>
            <p:cNvPr id="6" name="Freeform 44"/>
            <p:cNvSpPr/>
            <p:nvPr userDrawn="1"/>
          </p:nvSpPr>
          <p:spPr bwMode="auto">
            <a:xfrm flipV="1">
              <a:off x="-521" y="8691"/>
              <a:ext cx="9144522" cy="1523663"/>
            </a:xfrm>
            <a:custGeom>
              <a:avLst/>
              <a:gdLst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13447 w 9170894"/>
                <a:gd name="connsiteY0" fmla="*/ 567018 h 2194112"/>
                <a:gd name="connsiteX1" fmla="*/ 0 w 9170894"/>
                <a:gd name="connsiteY1" fmla="*/ 2194112 h 2194112"/>
                <a:gd name="connsiteX2" fmla="*/ 9170894 w 9170894"/>
                <a:gd name="connsiteY2" fmla="*/ 2194112 h 2194112"/>
                <a:gd name="connsiteX3" fmla="*/ 9170894 w 9170894"/>
                <a:gd name="connsiteY3" fmla="*/ 271183 h 2194112"/>
                <a:gd name="connsiteX4" fmla="*/ 13447 w 9170894"/>
                <a:gd name="connsiteY4" fmla="*/ 567018 h 2194112"/>
                <a:gd name="connsiteX0" fmla="*/ 13447 w 9171360"/>
                <a:gd name="connsiteY0" fmla="*/ 323545 h 1950639"/>
                <a:gd name="connsiteX1" fmla="*/ 0 w 9171360"/>
                <a:gd name="connsiteY1" fmla="*/ 1950639 h 1950639"/>
                <a:gd name="connsiteX2" fmla="*/ 9170894 w 9171360"/>
                <a:gd name="connsiteY2" fmla="*/ 1950639 h 1950639"/>
                <a:gd name="connsiteX3" fmla="*/ 9170894 w 9171360"/>
                <a:gd name="connsiteY3" fmla="*/ 27710 h 1950639"/>
                <a:gd name="connsiteX4" fmla="*/ 13447 w 9171360"/>
                <a:gd name="connsiteY4" fmla="*/ 323545 h 1950639"/>
                <a:gd name="connsiteX0" fmla="*/ 13447 w 9171360"/>
                <a:gd name="connsiteY0" fmla="*/ 323545 h 1950639"/>
                <a:gd name="connsiteX1" fmla="*/ 0 w 9171360"/>
                <a:gd name="connsiteY1" fmla="*/ 1950639 h 1950639"/>
                <a:gd name="connsiteX2" fmla="*/ 9170894 w 9171360"/>
                <a:gd name="connsiteY2" fmla="*/ 1950639 h 1950639"/>
                <a:gd name="connsiteX3" fmla="*/ 9170894 w 9171360"/>
                <a:gd name="connsiteY3" fmla="*/ 27710 h 1950639"/>
                <a:gd name="connsiteX4" fmla="*/ 13447 w 9171360"/>
                <a:gd name="connsiteY4" fmla="*/ 323545 h 1950639"/>
                <a:gd name="connsiteX0" fmla="*/ 13447 w 9171360"/>
                <a:gd name="connsiteY0" fmla="*/ 323545 h 1950639"/>
                <a:gd name="connsiteX1" fmla="*/ 0 w 9171360"/>
                <a:gd name="connsiteY1" fmla="*/ 1950639 h 1950639"/>
                <a:gd name="connsiteX2" fmla="*/ 9170894 w 9171360"/>
                <a:gd name="connsiteY2" fmla="*/ 1950639 h 1950639"/>
                <a:gd name="connsiteX3" fmla="*/ 9170894 w 9171360"/>
                <a:gd name="connsiteY3" fmla="*/ 27710 h 1950639"/>
                <a:gd name="connsiteX4" fmla="*/ 13447 w 9171360"/>
                <a:gd name="connsiteY4" fmla="*/ 323545 h 1950639"/>
                <a:gd name="connsiteX0" fmla="*/ 13447 w 9171360"/>
                <a:gd name="connsiteY0" fmla="*/ 0 h 1627094"/>
                <a:gd name="connsiteX1" fmla="*/ 0 w 9171360"/>
                <a:gd name="connsiteY1" fmla="*/ 1627094 h 1627094"/>
                <a:gd name="connsiteX2" fmla="*/ 9170894 w 9171360"/>
                <a:gd name="connsiteY2" fmla="*/ 1627094 h 1627094"/>
                <a:gd name="connsiteX3" fmla="*/ 9170894 w 9171360"/>
                <a:gd name="connsiteY3" fmla="*/ 498867 h 1627094"/>
                <a:gd name="connsiteX4" fmla="*/ 13447 w 9171360"/>
                <a:gd name="connsiteY4" fmla="*/ 0 h 1627094"/>
                <a:gd name="connsiteX0" fmla="*/ 13447 w 9171360"/>
                <a:gd name="connsiteY0" fmla="*/ 0 h 1627094"/>
                <a:gd name="connsiteX1" fmla="*/ 0 w 9171360"/>
                <a:gd name="connsiteY1" fmla="*/ 1627094 h 1627094"/>
                <a:gd name="connsiteX2" fmla="*/ 9170894 w 9171360"/>
                <a:gd name="connsiteY2" fmla="*/ 1627094 h 1627094"/>
                <a:gd name="connsiteX3" fmla="*/ 9170894 w 9171360"/>
                <a:gd name="connsiteY3" fmla="*/ 498867 h 1627094"/>
                <a:gd name="connsiteX4" fmla="*/ 13447 w 9171360"/>
                <a:gd name="connsiteY4" fmla="*/ 0 h 1627094"/>
                <a:gd name="connsiteX0" fmla="*/ 13447 w 9171360"/>
                <a:gd name="connsiteY0" fmla="*/ 0 h 1627094"/>
                <a:gd name="connsiteX1" fmla="*/ 0 w 9171360"/>
                <a:gd name="connsiteY1" fmla="*/ 1627094 h 1627094"/>
                <a:gd name="connsiteX2" fmla="*/ 9170894 w 9171360"/>
                <a:gd name="connsiteY2" fmla="*/ 1627094 h 1627094"/>
                <a:gd name="connsiteX3" fmla="*/ 9170894 w 9171360"/>
                <a:gd name="connsiteY3" fmla="*/ 498867 h 1627094"/>
                <a:gd name="connsiteX4" fmla="*/ 13447 w 9171360"/>
                <a:gd name="connsiteY4" fmla="*/ 0 h 1627094"/>
                <a:gd name="connsiteX0" fmla="*/ 13447 w 9171360"/>
                <a:gd name="connsiteY0" fmla="*/ 109948 h 1294458"/>
                <a:gd name="connsiteX1" fmla="*/ 0 w 9171360"/>
                <a:gd name="connsiteY1" fmla="*/ 1155937 h 1294458"/>
                <a:gd name="connsiteX2" fmla="*/ 9170894 w 9171360"/>
                <a:gd name="connsiteY2" fmla="*/ 1155937 h 1294458"/>
                <a:gd name="connsiteX3" fmla="*/ 9170894 w 9171360"/>
                <a:gd name="connsiteY3" fmla="*/ 27710 h 1294458"/>
                <a:gd name="connsiteX4" fmla="*/ 13447 w 9171360"/>
                <a:gd name="connsiteY4" fmla="*/ 109948 h 1294458"/>
                <a:gd name="connsiteX0" fmla="*/ 13447 w 9171360"/>
                <a:gd name="connsiteY0" fmla="*/ 109948 h 1155937"/>
                <a:gd name="connsiteX1" fmla="*/ 0 w 9171360"/>
                <a:gd name="connsiteY1" fmla="*/ 1155937 h 1155937"/>
                <a:gd name="connsiteX2" fmla="*/ 9170894 w 9171360"/>
                <a:gd name="connsiteY2" fmla="*/ 1155937 h 1155937"/>
                <a:gd name="connsiteX3" fmla="*/ 9170894 w 9171360"/>
                <a:gd name="connsiteY3" fmla="*/ 27710 h 1155937"/>
                <a:gd name="connsiteX4" fmla="*/ 13447 w 9171360"/>
                <a:gd name="connsiteY4" fmla="*/ 109948 h 1155937"/>
                <a:gd name="connsiteX0" fmla="*/ 13447 w 9171360"/>
                <a:gd name="connsiteY0" fmla="*/ 174332 h 1220321"/>
                <a:gd name="connsiteX1" fmla="*/ 0 w 9171360"/>
                <a:gd name="connsiteY1" fmla="*/ 1220321 h 1220321"/>
                <a:gd name="connsiteX2" fmla="*/ 9170894 w 9171360"/>
                <a:gd name="connsiteY2" fmla="*/ 1220321 h 1220321"/>
                <a:gd name="connsiteX3" fmla="*/ 9170894 w 9171360"/>
                <a:gd name="connsiteY3" fmla="*/ 27710 h 1220321"/>
                <a:gd name="connsiteX4" fmla="*/ 13447 w 9171360"/>
                <a:gd name="connsiteY4" fmla="*/ 174332 h 1220321"/>
                <a:gd name="connsiteX0" fmla="*/ 13447 w 9171360"/>
                <a:gd name="connsiteY0" fmla="*/ 280447 h 1220321"/>
                <a:gd name="connsiteX1" fmla="*/ 0 w 9171360"/>
                <a:gd name="connsiteY1" fmla="*/ 1220321 h 1220321"/>
                <a:gd name="connsiteX2" fmla="*/ 9170894 w 9171360"/>
                <a:gd name="connsiteY2" fmla="*/ 1220321 h 1220321"/>
                <a:gd name="connsiteX3" fmla="*/ 9170894 w 9171360"/>
                <a:gd name="connsiteY3" fmla="*/ 27710 h 1220321"/>
                <a:gd name="connsiteX4" fmla="*/ 13447 w 9171360"/>
                <a:gd name="connsiteY4" fmla="*/ 280447 h 1220321"/>
                <a:gd name="connsiteX0" fmla="*/ 13447 w 9171360"/>
                <a:gd name="connsiteY0" fmla="*/ 280447 h 1220321"/>
                <a:gd name="connsiteX1" fmla="*/ 0 w 9171360"/>
                <a:gd name="connsiteY1" fmla="*/ 1220321 h 1220321"/>
                <a:gd name="connsiteX2" fmla="*/ 9170894 w 9171360"/>
                <a:gd name="connsiteY2" fmla="*/ 1220321 h 1220321"/>
                <a:gd name="connsiteX3" fmla="*/ 9170894 w 9171360"/>
                <a:gd name="connsiteY3" fmla="*/ 27710 h 1220321"/>
                <a:gd name="connsiteX4" fmla="*/ 13447 w 9171360"/>
                <a:gd name="connsiteY4" fmla="*/ 280447 h 1220321"/>
                <a:gd name="connsiteX0" fmla="*/ 13447 w 9171360"/>
                <a:gd name="connsiteY0" fmla="*/ 121274 h 1061148"/>
                <a:gd name="connsiteX1" fmla="*/ 0 w 9171360"/>
                <a:gd name="connsiteY1" fmla="*/ 1061148 h 1061148"/>
                <a:gd name="connsiteX2" fmla="*/ 9170894 w 9171360"/>
                <a:gd name="connsiteY2" fmla="*/ 1061148 h 1061148"/>
                <a:gd name="connsiteX3" fmla="*/ 9170894 w 9171360"/>
                <a:gd name="connsiteY3" fmla="*/ 27710 h 1061148"/>
                <a:gd name="connsiteX4" fmla="*/ 13447 w 9171360"/>
                <a:gd name="connsiteY4" fmla="*/ 121274 h 106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71360" h="1061148">
                  <a:moveTo>
                    <a:pt x="13447" y="121274"/>
                  </a:moveTo>
                  <a:lnTo>
                    <a:pt x="0" y="1061148"/>
                  </a:lnTo>
                  <a:lnTo>
                    <a:pt x="9170894" y="1061148"/>
                  </a:lnTo>
                  <a:lnTo>
                    <a:pt x="9170894" y="27710"/>
                  </a:lnTo>
                  <a:cubicBezTo>
                    <a:pt x="9171360" y="0"/>
                    <a:pt x="4367079" y="991141"/>
                    <a:pt x="13447" y="1212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alpha val="48000"/>
                  </a:schemeClr>
                </a:gs>
                <a:gs pos="50000">
                  <a:srgbClr val="FFFFFF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latinLnBrk="1">
                <a:defRPr/>
              </a:pPr>
              <a:endParaRPr lang="en-US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45"/>
            <p:cNvSpPr/>
            <p:nvPr userDrawn="1"/>
          </p:nvSpPr>
          <p:spPr bwMode="auto">
            <a:xfrm flipV="1">
              <a:off x="-11098" y="0"/>
              <a:ext cx="9155098" cy="1676400"/>
            </a:xfrm>
            <a:custGeom>
              <a:avLst/>
              <a:gdLst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13447 w 9170894"/>
                <a:gd name="connsiteY0" fmla="*/ 567017 h 2194111"/>
                <a:gd name="connsiteX1" fmla="*/ 0 w 9170894"/>
                <a:gd name="connsiteY1" fmla="*/ 2194111 h 2194111"/>
                <a:gd name="connsiteX2" fmla="*/ 9170894 w 9170894"/>
                <a:gd name="connsiteY2" fmla="*/ 2194111 h 2194111"/>
                <a:gd name="connsiteX3" fmla="*/ 9170894 w 9170894"/>
                <a:gd name="connsiteY3" fmla="*/ 271182 h 2194111"/>
                <a:gd name="connsiteX4" fmla="*/ 13447 w 9170894"/>
                <a:gd name="connsiteY4" fmla="*/ 567017 h 2194111"/>
                <a:gd name="connsiteX0" fmla="*/ 13447 w 9170894"/>
                <a:gd name="connsiteY0" fmla="*/ 567017 h 2194111"/>
                <a:gd name="connsiteX1" fmla="*/ 0 w 9170894"/>
                <a:gd name="connsiteY1" fmla="*/ 2194111 h 2194111"/>
                <a:gd name="connsiteX2" fmla="*/ 9170894 w 9170894"/>
                <a:gd name="connsiteY2" fmla="*/ 2194111 h 2194111"/>
                <a:gd name="connsiteX3" fmla="*/ 9170894 w 9170894"/>
                <a:gd name="connsiteY3" fmla="*/ 271182 h 2194111"/>
                <a:gd name="connsiteX4" fmla="*/ 13447 w 9170894"/>
                <a:gd name="connsiteY4" fmla="*/ 567017 h 2194111"/>
                <a:gd name="connsiteX0" fmla="*/ 13447 w 9170894"/>
                <a:gd name="connsiteY0" fmla="*/ 567017 h 2194111"/>
                <a:gd name="connsiteX1" fmla="*/ 0 w 9170894"/>
                <a:gd name="connsiteY1" fmla="*/ 2194111 h 2194111"/>
                <a:gd name="connsiteX2" fmla="*/ 9170894 w 9170894"/>
                <a:gd name="connsiteY2" fmla="*/ 2194111 h 2194111"/>
                <a:gd name="connsiteX3" fmla="*/ 9170894 w 9170894"/>
                <a:gd name="connsiteY3" fmla="*/ 271182 h 2194111"/>
                <a:gd name="connsiteX4" fmla="*/ 13447 w 9170894"/>
                <a:gd name="connsiteY4" fmla="*/ 567017 h 2194111"/>
                <a:gd name="connsiteX0" fmla="*/ 13447 w 9171360"/>
                <a:gd name="connsiteY0" fmla="*/ 304157 h 1931251"/>
                <a:gd name="connsiteX1" fmla="*/ 0 w 9171360"/>
                <a:gd name="connsiteY1" fmla="*/ 1931251 h 1931251"/>
                <a:gd name="connsiteX2" fmla="*/ 9170894 w 9171360"/>
                <a:gd name="connsiteY2" fmla="*/ 1931251 h 1931251"/>
                <a:gd name="connsiteX3" fmla="*/ 9170894 w 9171360"/>
                <a:gd name="connsiteY3" fmla="*/ 8322 h 1931251"/>
                <a:gd name="connsiteX4" fmla="*/ 13447 w 9171360"/>
                <a:gd name="connsiteY4" fmla="*/ 304157 h 1931251"/>
                <a:gd name="connsiteX0" fmla="*/ 13447 w 9171360"/>
                <a:gd name="connsiteY0" fmla="*/ 0 h 1627094"/>
                <a:gd name="connsiteX1" fmla="*/ 0 w 9171360"/>
                <a:gd name="connsiteY1" fmla="*/ 1627094 h 1627094"/>
                <a:gd name="connsiteX2" fmla="*/ 9170894 w 9171360"/>
                <a:gd name="connsiteY2" fmla="*/ 1627094 h 1627094"/>
                <a:gd name="connsiteX3" fmla="*/ 9170894 w 9171360"/>
                <a:gd name="connsiteY3" fmla="*/ 433006 h 1627094"/>
                <a:gd name="connsiteX4" fmla="*/ 13447 w 9171360"/>
                <a:gd name="connsiteY4" fmla="*/ 0 h 1627094"/>
                <a:gd name="connsiteX0" fmla="*/ 13447 w 9171360"/>
                <a:gd name="connsiteY0" fmla="*/ 0 h 1803617"/>
                <a:gd name="connsiteX1" fmla="*/ 0 w 9171360"/>
                <a:gd name="connsiteY1" fmla="*/ 1803617 h 1803617"/>
                <a:gd name="connsiteX2" fmla="*/ 9170894 w 9171360"/>
                <a:gd name="connsiteY2" fmla="*/ 1803617 h 1803617"/>
                <a:gd name="connsiteX3" fmla="*/ 9170894 w 9171360"/>
                <a:gd name="connsiteY3" fmla="*/ 609529 h 1803617"/>
                <a:gd name="connsiteX4" fmla="*/ 13447 w 9171360"/>
                <a:gd name="connsiteY4" fmla="*/ 0 h 1803617"/>
                <a:gd name="connsiteX0" fmla="*/ 13447 w 9171360"/>
                <a:gd name="connsiteY0" fmla="*/ 0 h 1803617"/>
                <a:gd name="connsiteX1" fmla="*/ 0 w 9171360"/>
                <a:gd name="connsiteY1" fmla="*/ 1803617 h 1803617"/>
                <a:gd name="connsiteX2" fmla="*/ 9170894 w 9171360"/>
                <a:gd name="connsiteY2" fmla="*/ 1803617 h 1803617"/>
                <a:gd name="connsiteX3" fmla="*/ 9170894 w 9171360"/>
                <a:gd name="connsiteY3" fmla="*/ 609529 h 1803617"/>
                <a:gd name="connsiteX4" fmla="*/ 13447 w 9171360"/>
                <a:gd name="connsiteY4" fmla="*/ 0 h 1803617"/>
                <a:gd name="connsiteX0" fmla="*/ 13447 w 9171360"/>
                <a:gd name="connsiteY0" fmla="*/ 0 h 1803617"/>
                <a:gd name="connsiteX1" fmla="*/ 0 w 9171360"/>
                <a:gd name="connsiteY1" fmla="*/ 1803617 h 1803617"/>
                <a:gd name="connsiteX2" fmla="*/ 9170894 w 9171360"/>
                <a:gd name="connsiteY2" fmla="*/ 1803617 h 1803617"/>
                <a:gd name="connsiteX3" fmla="*/ 9170894 w 9171360"/>
                <a:gd name="connsiteY3" fmla="*/ 609529 h 1803617"/>
                <a:gd name="connsiteX4" fmla="*/ 13447 w 9171360"/>
                <a:gd name="connsiteY4" fmla="*/ 0 h 1803617"/>
                <a:gd name="connsiteX0" fmla="*/ 13447 w 9171360"/>
                <a:gd name="connsiteY0" fmla="*/ 0 h 1515038"/>
                <a:gd name="connsiteX1" fmla="*/ 0 w 9171360"/>
                <a:gd name="connsiteY1" fmla="*/ 1515038 h 1515038"/>
                <a:gd name="connsiteX2" fmla="*/ 9170894 w 9171360"/>
                <a:gd name="connsiteY2" fmla="*/ 1515038 h 1515038"/>
                <a:gd name="connsiteX3" fmla="*/ 9170894 w 9171360"/>
                <a:gd name="connsiteY3" fmla="*/ 320950 h 1515038"/>
                <a:gd name="connsiteX4" fmla="*/ 13447 w 9171360"/>
                <a:gd name="connsiteY4" fmla="*/ 0 h 1515038"/>
                <a:gd name="connsiteX0" fmla="*/ 13447 w 9171360"/>
                <a:gd name="connsiteY0" fmla="*/ 0 h 1370749"/>
                <a:gd name="connsiteX1" fmla="*/ 0 w 9171360"/>
                <a:gd name="connsiteY1" fmla="*/ 1370749 h 1370749"/>
                <a:gd name="connsiteX2" fmla="*/ 9170894 w 9171360"/>
                <a:gd name="connsiteY2" fmla="*/ 1370749 h 1370749"/>
                <a:gd name="connsiteX3" fmla="*/ 9170894 w 9171360"/>
                <a:gd name="connsiteY3" fmla="*/ 176661 h 1370749"/>
                <a:gd name="connsiteX4" fmla="*/ 13447 w 9171360"/>
                <a:gd name="connsiteY4" fmla="*/ 0 h 1370749"/>
                <a:gd name="connsiteX0" fmla="*/ 13447 w 9171360"/>
                <a:gd name="connsiteY0" fmla="*/ 0 h 1442894"/>
                <a:gd name="connsiteX1" fmla="*/ 0 w 9171360"/>
                <a:gd name="connsiteY1" fmla="*/ 1442894 h 1442894"/>
                <a:gd name="connsiteX2" fmla="*/ 9170894 w 9171360"/>
                <a:gd name="connsiteY2" fmla="*/ 1442894 h 1442894"/>
                <a:gd name="connsiteX3" fmla="*/ 9170894 w 9171360"/>
                <a:gd name="connsiteY3" fmla="*/ 248806 h 1442894"/>
                <a:gd name="connsiteX4" fmla="*/ 13447 w 9171360"/>
                <a:gd name="connsiteY4" fmla="*/ 0 h 1442894"/>
                <a:gd name="connsiteX0" fmla="*/ 13447 w 9171360"/>
                <a:gd name="connsiteY0" fmla="*/ 0 h 1442894"/>
                <a:gd name="connsiteX1" fmla="*/ 0 w 9171360"/>
                <a:gd name="connsiteY1" fmla="*/ 1442894 h 1442894"/>
                <a:gd name="connsiteX2" fmla="*/ 9170894 w 9171360"/>
                <a:gd name="connsiteY2" fmla="*/ 1442894 h 1442894"/>
                <a:gd name="connsiteX3" fmla="*/ 9170894 w 9171360"/>
                <a:gd name="connsiteY3" fmla="*/ 248806 h 1442894"/>
                <a:gd name="connsiteX4" fmla="*/ 13447 w 9171360"/>
                <a:gd name="connsiteY4" fmla="*/ 0 h 1442894"/>
                <a:gd name="connsiteX0" fmla="*/ 13447 w 9171360"/>
                <a:gd name="connsiteY0" fmla="*/ 0 h 1508480"/>
                <a:gd name="connsiteX1" fmla="*/ 0 w 9171360"/>
                <a:gd name="connsiteY1" fmla="*/ 1508480 h 1508480"/>
                <a:gd name="connsiteX2" fmla="*/ 9170894 w 9171360"/>
                <a:gd name="connsiteY2" fmla="*/ 1508480 h 1508480"/>
                <a:gd name="connsiteX3" fmla="*/ 9170894 w 9171360"/>
                <a:gd name="connsiteY3" fmla="*/ 314392 h 1508480"/>
                <a:gd name="connsiteX4" fmla="*/ 13447 w 9171360"/>
                <a:gd name="connsiteY4" fmla="*/ 0 h 1508480"/>
                <a:gd name="connsiteX0" fmla="*/ 13447 w 9171360"/>
                <a:gd name="connsiteY0" fmla="*/ 0 h 1508480"/>
                <a:gd name="connsiteX1" fmla="*/ 0 w 9171360"/>
                <a:gd name="connsiteY1" fmla="*/ 1508480 h 1508480"/>
                <a:gd name="connsiteX2" fmla="*/ 9170894 w 9171360"/>
                <a:gd name="connsiteY2" fmla="*/ 1508480 h 1508480"/>
                <a:gd name="connsiteX3" fmla="*/ 9170894 w 9171360"/>
                <a:gd name="connsiteY3" fmla="*/ 445565 h 1508480"/>
                <a:gd name="connsiteX4" fmla="*/ 13447 w 9171360"/>
                <a:gd name="connsiteY4" fmla="*/ 0 h 1508480"/>
                <a:gd name="connsiteX0" fmla="*/ 13447 w 9171360"/>
                <a:gd name="connsiteY0" fmla="*/ 0 h 1442894"/>
                <a:gd name="connsiteX1" fmla="*/ 0 w 9171360"/>
                <a:gd name="connsiteY1" fmla="*/ 1442894 h 1442894"/>
                <a:gd name="connsiteX2" fmla="*/ 9170894 w 9171360"/>
                <a:gd name="connsiteY2" fmla="*/ 1442894 h 1442894"/>
                <a:gd name="connsiteX3" fmla="*/ 9170894 w 9171360"/>
                <a:gd name="connsiteY3" fmla="*/ 379979 h 1442894"/>
                <a:gd name="connsiteX4" fmla="*/ 13447 w 9171360"/>
                <a:gd name="connsiteY4" fmla="*/ 0 h 144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71360" h="1442894">
                  <a:moveTo>
                    <a:pt x="13447" y="0"/>
                  </a:moveTo>
                  <a:cubicBezTo>
                    <a:pt x="8965" y="601206"/>
                    <a:pt x="4482" y="841688"/>
                    <a:pt x="0" y="1442894"/>
                  </a:cubicBezTo>
                  <a:lnTo>
                    <a:pt x="9170894" y="1442894"/>
                  </a:lnTo>
                  <a:lnTo>
                    <a:pt x="9170894" y="379979"/>
                  </a:lnTo>
                  <a:cubicBezTo>
                    <a:pt x="9171360" y="371657"/>
                    <a:pt x="3587007" y="1231432"/>
                    <a:pt x="13447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4">
                    <a:alpha val="74000"/>
                  </a:schemeClr>
                </a:gs>
                <a:gs pos="0">
                  <a:schemeClr val="accent4">
                    <a:lumMod val="60000"/>
                    <a:lumOff val="40000"/>
                    <a:alpha val="900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latinLnBrk="1">
                <a:defRPr/>
              </a:pPr>
              <a:endParaRPr lang="en-US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자유형 7"/>
            <p:cNvSpPr/>
            <p:nvPr userDrawn="1"/>
          </p:nvSpPr>
          <p:spPr>
            <a:xfrm>
              <a:off x="-521" y="694154"/>
              <a:ext cx="9144522" cy="959895"/>
            </a:xfrm>
            <a:custGeom>
              <a:avLst/>
              <a:gdLst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542706"/>
                <a:gd name="connsiteX1" fmla="*/ 0 w 3122762"/>
                <a:gd name="connsiteY1" fmla="*/ 1542706 h 1542706"/>
                <a:gd name="connsiteX0" fmla="*/ 3122762 w 3122762"/>
                <a:gd name="connsiteY0" fmla="*/ 0 h 1018421"/>
                <a:gd name="connsiteX1" fmla="*/ 0 w 3122762"/>
                <a:gd name="connsiteY1" fmla="*/ 1018421 h 1018421"/>
                <a:gd name="connsiteX0" fmla="*/ 3122762 w 7133923"/>
                <a:gd name="connsiteY0" fmla="*/ 0 h 1937166"/>
                <a:gd name="connsiteX1" fmla="*/ 7133923 w 7133923"/>
                <a:gd name="connsiteY1" fmla="*/ 1445806 h 1937166"/>
                <a:gd name="connsiteX2" fmla="*/ 0 w 7133923"/>
                <a:gd name="connsiteY2" fmla="*/ 1018421 h 1937166"/>
                <a:gd name="connsiteX0" fmla="*/ 7673644 w 7673644"/>
                <a:gd name="connsiteY0" fmla="*/ 364431 h 925348"/>
                <a:gd name="connsiteX1" fmla="*/ 7133923 w 7673644"/>
                <a:gd name="connsiteY1" fmla="*/ 433988 h 925348"/>
                <a:gd name="connsiteX2" fmla="*/ 0 w 7673644"/>
                <a:gd name="connsiteY2" fmla="*/ 6603 h 925348"/>
                <a:gd name="connsiteX0" fmla="*/ 7673644 w 7673644"/>
                <a:gd name="connsiteY0" fmla="*/ 772657 h 842214"/>
                <a:gd name="connsiteX1" fmla="*/ 7133923 w 7673644"/>
                <a:gd name="connsiteY1" fmla="*/ 842214 h 842214"/>
                <a:gd name="connsiteX2" fmla="*/ 0 w 7673644"/>
                <a:gd name="connsiteY2" fmla="*/ 414829 h 842214"/>
                <a:gd name="connsiteX0" fmla="*/ 7133923 w 7133923"/>
                <a:gd name="connsiteY0" fmla="*/ 842214 h 842214"/>
                <a:gd name="connsiteX1" fmla="*/ 0 w 7133923"/>
                <a:gd name="connsiteY1" fmla="*/ 414829 h 842214"/>
                <a:gd name="connsiteX0" fmla="*/ 7133923 w 7133923"/>
                <a:gd name="connsiteY0" fmla="*/ 842214 h 842214"/>
                <a:gd name="connsiteX1" fmla="*/ 0 w 7133923"/>
                <a:gd name="connsiteY1" fmla="*/ 414829 h 842214"/>
                <a:gd name="connsiteX0" fmla="*/ 7133923 w 7133923"/>
                <a:gd name="connsiteY0" fmla="*/ 842214 h 842214"/>
                <a:gd name="connsiteX1" fmla="*/ 0 w 7133923"/>
                <a:gd name="connsiteY1" fmla="*/ 414829 h 842214"/>
                <a:gd name="connsiteX0" fmla="*/ 7133923 w 7133923"/>
                <a:gd name="connsiteY0" fmla="*/ 952177 h 952177"/>
                <a:gd name="connsiteX1" fmla="*/ 0 w 7133923"/>
                <a:gd name="connsiteY1" fmla="*/ 393721 h 952177"/>
                <a:gd name="connsiteX0" fmla="*/ 7133923 w 7133923"/>
                <a:gd name="connsiteY0" fmla="*/ 952177 h 952177"/>
                <a:gd name="connsiteX1" fmla="*/ 0 w 7133923"/>
                <a:gd name="connsiteY1" fmla="*/ 393721 h 952177"/>
                <a:gd name="connsiteX0" fmla="*/ 7133923 w 7133923"/>
                <a:gd name="connsiteY0" fmla="*/ 952177 h 952177"/>
                <a:gd name="connsiteX1" fmla="*/ 0 w 7133923"/>
                <a:gd name="connsiteY1" fmla="*/ 393721 h 952177"/>
                <a:gd name="connsiteX0" fmla="*/ 7133923 w 7133923"/>
                <a:gd name="connsiteY0" fmla="*/ 918647 h 918647"/>
                <a:gd name="connsiteX1" fmla="*/ 0 w 7133923"/>
                <a:gd name="connsiteY1" fmla="*/ 360191 h 91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33923" h="918647">
                  <a:moveTo>
                    <a:pt x="7133923" y="918647"/>
                  </a:moveTo>
                  <a:cubicBezTo>
                    <a:pt x="4992031" y="24614"/>
                    <a:pt x="2101336" y="0"/>
                    <a:pt x="0" y="360191"/>
                  </a:cubicBezTo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그룹 19"/>
          <p:cNvGrpSpPr>
            <a:grpSpLocks/>
          </p:cNvGrpSpPr>
          <p:nvPr userDrawn="1"/>
        </p:nvGrpSpPr>
        <p:grpSpPr bwMode="auto">
          <a:xfrm rot="5400000">
            <a:off x="-3124200" y="3105150"/>
            <a:ext cx="6877050" cy="628650"/>
            <a:chOff x="-19250" y="6096000"/>
            <a:chExt cx="9163250" cy="838200"/>
          </a:xfrm>
        </p:grpSpPr>
        <p:grpSp>
          <p:nvGrpSpPr>
            <p:cNvPr id="10" name="Group 43"/>
            <p:cNvGrpSpPr/>
            <p:nvPr userDrawn="1"/>
          </p:nvGrpSpPr>
          <p:grpSpPr>
            <a:xfrm>
              <a:off x="-19250" y="6096000"/>
              <a:ext cx="9163250" cy="838200"/>
              <a:chOff x="-19250" y="4572001"/>
              <a:chExt cx="9163250" cy="2286000"/>
            </a:xfrm>
            <a:effectLst>
              <a:outerShdw blurRad="101600" dist="38100" dir="16200000" rotWithShape="0">
                <a:prstClr val="black">
                  <a:alpha val="25000"/>
                </a:prstClr>
              </a:outerShdw>
            </a:effectLst>
          </p:grpSpPr>
          <p:sp>
            <p:nvSpPr>
              <p:cNvPr id="12" name="Freeform 44"/>
              <p:cNvSpPr/>
              <p:nvPr/>
            </p:nvSpPr>
            <p:spPr bwMode="auto">
              <a:xfrm>
                <a:off x="-19250" y="4572001"/>
                <a:ext cx="9163250" cy="2286000"/>
              </a:xfrm>
              <a:custGeom>
                <a:avLst/>
                <a:gdLst>
                  <a:gd name="connsiteX0" fmla="*/ 13447 w 9170894"/>
                  <a:gd name="connsiteY0" fmla="*/ 295835 h 1922929"/>
                  <a:gd name="connsiteX1" fmla="*/ 0 w 9170894"/>
                  <a:gd name="connsiteY1" fmla="*/ 1922929 h 1922929"/>
                  <a:gd name="connsiteX2" fmla="*/ 9170894 w 9170894"/>
                  <a:gd name="connsiteY2" fmla="*/ 1922929 h 1922929"/>
                  <a:gd name="connsiteX3" fmla="*/ 9170894 w 9170894"/>
                  <a:gd name="connsiteY3" fmla="*/ 0 h 1922929"/>
                  <a:gd name="connsiteX4" fmla="*/ 4666129 w 9170894"/>
                  <a:gd name="connsiteY4" fmla="*/ 1519517 h 1922929"/>
                  <a:gd name="connsiteX5" fmla="*/ 13447 w 9170894"/>
                  <a:gd name="connsiteY5" fmla="*/ 295835 h 1922929"/>
                  <a:gd name="connsiteX0" fmla="*/ 13447 w 9170894"/>
                  <a:gd name="connsiteY0" fmla="*/ 363070 h 1990164"/>
                  <a:gd name="connsiteX1" fmla="*/ 0 w 9170894"/>
                  <a:gd name="connsiteY1" fmla="*/ 1990164 h 1990164"/>
                  <a:gd name="connsiteX2" fmla="*/ 9170894 w 9170894"/>
                  <a:gd name="connsiteY2" fmla="*/ 1990164 h 1990164"/>
                  <a:gd name="connsiteX3" fmla="*/ 9170894 w 9170894"/>
                  <a:gd name="connsiteY3" fmla="*/ 67235 h 1990164"/>
                  <a:gd name="connsiteX4" fmla="*/ 4666129 w 9170894"/>
                  <a:gd name="connsiteY4" fmla="*/ 1586752 h 1990164"/>
                  <a:gd name="connsiteX5" fmla="*/ 13447 w 9170894"/>
                  <a:gd name="connsiteY5" fmla="*/ 363070 h 1990164"/>
                  <a:gd name="connsiteX0" fmla="*/ 13447 w 9170894"/>
                  <a:gd name="connsiteY0" fmla="*/ 363070 h 1990164"/>
                  <a:gd name="connsiteX1" fmla="*/ 0 w 9170894"/>
                  <a:gd name="connsiteY1" fmla="*/ 1990164 h 1990164"/>
                  <a:gd name="connsiteX2" fmla="*/ 9170894 w 9170894"/>
                  <a:gd name="connsiteY2" fmla="*/ 1990164 h 1990164"/>
                  <a:gd name="connsiteX3" fmla="*/ 9170894 w 9170894"/>
                  <a:gd name="connsiteY3" fmla="*/ 67235 h 1990164"/>
                  <a:gd name="connsiteX4" fmla="*/ 4666129 w 9170894"/>
                  <a:gd name="connsiteY4" fmla="*/ 1586752 h 1990164"/>
                  <a:gd name="connsiteX5" fmla="*/ 13447 w 9170894"/>
                  <a:gd name="connsiteY5" fmla="*/ 363070 h 1990164"/>
                  <a:gd name="connsiteX0" fmla="*/ 13447 w 9170894"/>
                  <a:gd name="connsiteY0" fmla="*/ 363070 h 1990164"/>
                  <a:gd name="connsiteX1" fmla="*/ 0 w 9170894"/>
                  <a:gd name="connsiteY1" fmla="*/ 1990164 h 1990164"/>
                  <a:gd name="connsiteX2" fmla="*/ 9170894 w 9170894"/>
                  <a:gd name="connsiteY2" fmla="*/ 1990164 h 1990164"/>
                  <a:gd name="connsiteX3" fmla="*/ 9170894 w 9170894"/>
                  <a:gd name="connsiteY3" fmla="*/ 67235 h 1990164"/>
                  <a:gd name="connsiteX4" fmla="*/ 4666129 w 9170894"/>
                  <a:gd name="connsiteY4" fmla="*/ 1586752 h 1990164"/>
                  <a:gd name="connsiteX5" fmla="*/ 13447 w 9170894"/>
                  <a:gd name="connsiteY5" fmla="*/ 363070 h 1990164"/>
                  <a:gd name="connsiteX0" fmla="*/ 13447 w 9170894"/>
                  <a:gd name="connsiteY0" fmla="*/ 363070 h 1990164"/>
                  <a:gd name="connsiteX1" fmla="*/ 0 w 9170894"/>
                  <a:gd name="connsiteY1" fmla="*/ 1990164 h 1990164"/>
                  <a:gd name="connsiteX2" fmla="*/ 9170894 w 9170894"/>
                  <a:gd name="connsiteY2" fmla="*/ 1990164 h 1990164"/>
                  <a:gd name="connsiteX3" fmla="*/ 9170894 w 9170894"/>
                  <a:gd name="connsiteY3" fmla="*/ 67235 h 1990164"/>
                  <a:gd name="connsiteX4" fmla="*/ 4666129 w 9170894"/>
                  <a:gd name="connsiteY4" fmla="*/ 1586752 h 1990164"/>
                  <a:gd name="connsiteX5" fmla="*/ 13447 w 9170894"/>
                  <a:gd name="connsiteY5" fmla="*/ 363070 h 1990164"/>
                  <a:gd name="connsiteX0" fmla="*/ 13447 w 9170894"/>
                  <a:gd name="connsiteY0" fmla="*/ 295835 h 1922929"/>
                  <a:gd name="connsiteX1" fmla="*/ 0 w 9170894"/>
                  <a:gd name="connsiteY1" fmla="*/ 1922929 h 1922929"/>
                  <a:gd name="connsiteX2" fmla="*/ 9170894 w 9170894"/>
                  <a:gd name="connsiteY2" fmla="*/ 1922929 h 1922929"/>
                  <a:gd name="connsiteX3" fmla="*/ 9170894 w 9170894"/>
                  <a:gd name="connsiteY3" fmla="*/ 0 h 1922929"/>
                  <a:gd name="connsiteX4" fmla="*/ 4666129 w 9170894"/>
                  <a:gd name="connsiteY4" fmla="*/ 1519517 h 1922929"/>
                  <a:gd name="connsiteX5" fmla="*/ 13447 w 9170894"/>
                  <a:gd name="connsiteY5" fmla="*/ 295835 h 1922929"/>
                  <a:gd name="connsiteX0" fmla="*/ 13447 w 9170894"/>
                  <a:gd name="connsiteY0" fmla="*/ 295835 h 1922929"/>
                  <a:gd name="connsiteX1" fmla="*/ 0 w 9170894"/>
                  <a:gd name="connsiteY1" fmla="*/ 1922929 h 1922929"/>
                  <a:gd name="connsiteX2" fmla="*/ 9170894 w 9170894"/>
                  <a:gd name="connsiteY2" fmla="*/ 1922929 h 1922929"/>
                  <a:gd name="connsiteX3" fmla="*/ 9170894 w 9170894"/>
                  <a:gd name="connsiteY3" fmla="*/ 0 h 1922929"/>
                  <a:gd name="connsiteX4" fmla="*/ 4666129 w 9170894"/>
                  <a:gd name="connsiteY4" fmla="*/ 1519517 h 1922929"/>
                  <a:gd name="connsiteX5" fmla="*/ 13447 w 9170894"/>
                  <a:gd name="connsiteY5" fmla="*/ 295835 h 192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0894" h="1922929">
                    <a:moveTo>
                      <a:pt x="13447" y="295835"/>
                    </a:moveTo>
                    <a:lnTo>
                      <a:pt x="0" y="1922929"/>
                    </a:lnTo>
                    <a:lnTo>
                      <a:pt x="9170894" y="1922929"/>
                    </a:lnTo>
                    <a:lnTo>
                      <a:pt x="9170894" y="0"/>
                    </a:lnTo>
                    <a:cubicBezTo>
                      <a:pt x="7998759" y="1071282"/>
                      <a:pt x="6192370" y="1470211"/>
                      <a:pt x="4666129" y="1519517"/>
                    </a:cubicBezTo>
                    <a:cubicBezTo>
                      <a:pt x="3139888" y="1568823"/>
                      <a:pt x="1642782" y="1340223"/>
                      <a:pt x="13447" y="29583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50000">
                    <a:srgbClr val="FFFFFF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r" latinLnBrk="1"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45"/>
              <p:cNvSpPr/>
              <p:nvPr/>
            </p:nvSpPr>
            <p:spPr bwMode="auto">
              <a:xfrm>
                <a:off x="-10633" y="4935071"/>
                <a:ext cx="9154633" cy="1922929"/>
              </a:xfrm>
              <a:custGeom>
                <a:avLst/>
                <a:gdLst>
                  <a:gd name="connsiteX0" fmla="*/ 13447 w 9170894"/>
                  <a:gd name="connsiteY0" fmla="*/ 295835 h 1922929"/>
                  <a:gd name="connsiteX1" fmla="*/ 0 w 9170894"/>
                  <a:gd name="connsiteY1" fmla="*/ 1922929 h 1922929"/>
                  <a:gd name="connsiteX2" fmla="*/ 9170894 w 9170894"/>
                  <a:gd name="connsiteY2" fmla="*/ 1922929 h 1922929"/>
                  <a:gd name="connsiteX3" fmla="*/ 9170894 w 9170894"/>
                  <a:gd name="connsiteY3" fmla="*/ 0 h 1922929"/>
                  <a:gd name="connsiteX4" fmla="*/ 4666129 w 9170894"/>
                  <a:gd name="connsiteY4" fmla="*/ 1519517 h 1922929"/>
                  <a:gd name="connsiteX5" fmla="*/ 13447 w 9170894"/>
                  <a:gd name="connsiteY5" fmla="*/ 295835 h 1922929"/>
                  <a:gd name="connsiteX0" fmla="*/ 13447 w 9170894"/>
                  <a:gd name="connsiteY0" fmla="*/ 363070 h 1990164"/>
                  <a:gd name="connsiteX1" fmla="*/ 0 w 9170894"/>
                  <a:gd name="connsiteY1" fmla="*/ 1990164 h 1990164"/>
                  <a:gd name="connsiteX2" fmla="*/ 9170894 w 9170894"/>
                  <a:gd name="connsiteY2" fmla="*/ 1990164 h 1990164"/>
                  <a:gd name="connsiteX3" fmla="*/ 9170894 w 9170894"/>
                  <a:gd name="connsiteY3" fmla="*/ 67235 h 1990164"/>
                  <a:gd name="connsiteX4" fmla="*/ 4666129 w 9170894"/>
                  <a:gd name="connsiteY4" fmla="*/ 1586752 h 1990164"/>
                  <a:gd name="connsiteX5" fmla="*/ 13447 w 9170894"/>
                  <a:gd name="connsiteY5" fmla="*/ 363070 h 1990164"/>
                  <a:gd name="connsiteX0" fmla="*/ 13447 w 9170894"/>
                  <a:gd name="connsiteY0" fmla="*/ 363070 h 1990164"/>
                  <a:gd name="connsiteX1" fmla="*/ 0 w 9170894"/>
                  <a:gd name="connsiteY1" fmla="*/ 1990164 h 1990164"/>
                  <a:gd name="connsiteX2" fmla="*/ 9170894 w 9170894"/>
                  <a:gd name="connsiteY2" fmla="*/ 1990164 h 1990164"/>
                  <a:gd name="connsiteX3" fmla="*/ 9170894 w 9170894"/>
                  <a:gd name="connsiteY3" fmla="*/ 67235 h 1990164"/>
                  <a:gd name="connsiteX4" fmla="*/ 4666129 w 9170894"/>
                  <a:gd name="connsiteY4" fmla="*/ 1586752 h 1990164"/>
                  <a:gd name="connsiteX5" fmla="*/ 13447 w 9170894"/>
                  <a:gd name="connsiteY5" fmla="*/ 363070 h 1990164"/>
                  <a:gd name="connsiteX0" fmla="*/ 13447 w 9170894"/>
                  <a:gd name="connsiteY0" fmla="*/ 363070 h 1990164"/>
                  <a:gd name="connsiteX1" fmla="*/ 0 w 9170894"/>
                  <a:gd name="connsiteY1" fmla="*/ 1990164 h 1990164"/>
                  <a:gd name="connsiteX2" fmla="*/ 9170894 w 9170894"/>
                  <a:gd name="connsiteY2" fmla="*/ 1990164 h 1990164"/>
                  <a:gd name="connsiteX3" fmla="*/ 9170894 w 9170894"/>
                  <a:gd name="connsiteY3" fmla="*/ 67235 h 1990164"/>
                  <a:gd name="connsiteX4" fmla="*/ 4666129 w 9170894"/>
                  <a:gd name="connsiteY4" fmla="*/ 1586752 h 1990164"/>
                  <a:gd name="connsiteX5" fmla="*/ 13447 w 9170894"/>
                  <a:gd name="connsiteY5" fmla="*/ 363070 h 1990164"/>
                  <a:gd name="connsiteX0" fmla="*/ 13447 w 9170894"/>
                  <a:gd name="connsiteY0" fmla="*/ 363070 h 1990164"/>
                  <a:gd name="connsiteX1" fmla="*/ 0 w 9170894"/>
                  <a:gd name="connsiteY1" fmla="*/ 1990164 h 1990164"/>
                  <a:gd name="connsiteX2" fmla="*/ 9170894 w 9170894"/>
                  <a:gd name="connsiteY2" fmla="*/ 1990164 h 1990164"/>
                  <a:gd name="connsiteX3" fmla="*/ 9170894 w 9170894"/>
                  <a:gd name="connsiteY3" fmla="*/ 67235 h 1990164"/>
                  <a:gd name="connsiteX4" fmla="*/ 4666129 w 9170894"/>
                  <a:gd name="connsiteY4" fmla="*/ 1586752 h 1990164"/>
                  <a:gd name="connsiteX5" fmla="*/ 13447 w 9170894"/>
                  <a:gd name="connsiteY5" fmla="*/ 363070 h 1990164"/>
                  <a:gd name="connsiteX0" fmla="*/ 13447 w 9170894"/>
                  <a:gd name="connsiteY0" fmla="*/ 295835 h 1922929"/>
                  <a:gd name="connsiteX1" fmla="*/ 0 w 9170894"/>
                  <a:gd name="connsiteY1" fmla="*/ 1922929 h 1922929"/>
                  <a:gd name="connsiteX2" fmla="*/ 9170894 w 9170894"/>
                  <a:gd name="connsiteY2" fmla="*/ 1922929 h 1922929"/>
                  <a:gd name="connsiteX3" fmla="*/ 9170894 w 9170894"/>
                  <a:gd name="connsiteY3" fmla="*/ 0 h 1922929"/>
                  <a:gd name="connsiteX4" fmla="*/ 4666129 w 9170894"/>
                  <a:gd name="connsiteY4" fmla="*/ 1519517 h 1922929"/>
                  <a:gd name="connsiteX5" fmla="*/ 13447 w 9170894"/>
                  <a:gd name="connsiteY5" fmla="*/ 295835 h 1922929"/>
                  <a:gd name="connsiteX0" fmla="*/ 13447 w 9170894"/>
                  <a:gd name="connsiteY0" fmla="*/ 295835 h 1922929"/>
                  <a:gd name="connsiteX1" fmla="*/ 0 w 9170894"/>
                  <a:gd name="connsiteY1" fmla="*/ 1922929 h 1922929"/>
                  <a:gd name="connsiteX2" fmla="*/ 9170894 w 9170894"/>
                  <a:gd name="connsiteY2" fmla="*/ 1922929 h 1922929"/>
                  <a:gd name="connsiteX3" fmla="*/ 9170894 w 9170894"/>
                  <a:gd name="connsiteY3" fmla="*/ 0 h 1922929"/>
                  <a:gd name="connsiteX4" fmla="*/ 4666129 w 9170894"/>
                  <a:gd name="connsiteY4" fmla="*/ 1519517 h 1922929"/>
                  <a:gd name="connsiteX5" fmla="*/ 13447 w 9170894"/>
                  <a:gd name="connsiteY5" fmla="*/ 295835 h 192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0894" h="1922929">
                    <a:moveTo>
                      <a:pt x="13447" y="295835"/>
                    </a:moveTo>
                    <a:lnTo>
                      <a:pt x="0" y="1922929"/>
                    </a:lnTo>
                    <a:lnTo>
                      <a:pt x="9170894" y="1922929"/>
                    </a:lnTo>
                    <a:lnTo>
                      <a:pt x="9170894" y="0"/>
                    </a:lnTo>
                    <a:cubicBezTo>
                      <a:pt x="7998759" y="1071282"/>
                      <a:pt x="6192370" y="1470211"/>
                      <a:pt x="4666129" y="1519517"/>
                    </a:cubicBezTo>
                    <a:cubicBezTo>
                      <a:pt x="3139888" y="1568823"/>
                      <a:pt x="1642782" y="1340223"/>
                      <a:pt x="13447" y="29583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alpha val="7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r" latinLnBrk="1"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1" name="Freeform 45"/>
            <p:cNvSpPr/>
            <p:nvPr userDrawn="1"/>
          </p:nvSpPr>
          <p:spPr bwMode="auto">
            <a:xfrm>
              <a:off x="2790" y="6232915"/>
              <a:ext cx="9141210" cy="575235"/>
            </a:xfrm>
            <a:custGeom>
              <a:avLst/>
              <a:gdLst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9161929 w 9161929"/>
                <a:gd name="connsiteY0" fmla="*/ 1922929 h 2172311"/>
                <a:gd name="connsiteX1" fmla="*/ 9161929 w 9161929"/>
                <a:gd name="connsiteY1" fmla="*/ 0 h 2172311"/>
                <a:gd name="connsiteX2" fmla="*/ 4657164 w 9161929"/>
                <a:gd name="connsiteY2" fmla="*/ 1519517 h 2172311"/>
                <a:gd name="connsiteX3" fmla="*/ 4482 w 9161929"/>
                <a:gd name="connsiteY3" fmla="*/ 295835 h 2172311"/>
                <a:gd name="connsiteX4" fmla="*/ 82637 w 9161929"/>
                <a:gd name="connsiteY4" fmla="*/ 2172311 h 2172311"/>
                <a:gd name="connsiteX0" fmla="*/ 9157447 w 9157447"/>
                <a:gd name="connsiteY0" fmla="*/ 1922929 h 1922929"/>
                <a:gd name="connsiteX1" fmla="*/ 9157447 w 9157447"/>
                <a:gd name="connsiteY1" fmla="*/ 0 h 1922929"/>
                <a:gd name="connsiteX2" fmla="*/ 4652682 w 9157447"/>
                <a:gd name="connsiteY2" fmla="*/ 1519517 h 1922929"/>
                <a:gd name="connsiteX3" fmla="*/ 0 w 9157447"/>
                <a:gd name="connsiteY3" fmla="*/ 295835 h 1922929"/>
                <a:gd name="connsiteX0" fmla="*/ 9157447 w 9157447"/>
                <a:gd name="connsiteY0" fmla="*/ 0 h 1568823"/>
                <a:gd name="connsiteX1" fmla="*/ 4652682 w 9157447"/>
                <a:gd name="connsiteY1" fmla="*/ 1519517 h 1568823"/>
                <a:gd name="connsiteX2" fmla="*/ 0 w 9157447"/>
                <a:gd name="connsiteY2" fmla="*/ 295835 h 156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57447" h="1568823">
                  <a:moveTo>
                    <a:pt x="9157447" y="0"/>
                  </a:moveTo>
                  <a:cubicBezTo>
                    <a:pt x="7985312" y="1071282"/>
                    <a:pt x="6178923" y="1470211"/>
                    <a:pt x="4652682" y="1519517"/>
                  </a:cubicBezTo>
                  <a:cubicBezTo>
                    <a:pt x="3126441" y="1568823"/>
                    <a:pt x="1629335" y="1340223"/>
                    <a:pt x="0" y="295835"/>
                  </a:cubicBezTo>
                </a:path>
              </a:pathLst>
            </a:custGeom>
            <a:noFill/>
            <a:ln w="15875" cap="flat" cmpd="sng" algn="ctr">
              <a:gradFill flip="none" rotWithShape="1">
                <a:gsLst>
                  <a:gs pos="0">
                    <a:srgbClr val="FFFFFF">
                      <a:alpha val="50000"/>
                    </a:srgbClr>
                  </a:gs>
                  <a:gs pos="50000">
                    <a:srgbClr val="FFFFFF"/>
                  </a:gs>
                  <a:gs pos="94000">
                    <a:srgbClr val="FFFFFF">
                      <a:alpha val="70000"/>
                    </a:srgb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latinLnBrk="1">
                <a:defRPr/>
              </a:pPr>
              <a:endParaRPr lang="en-US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" name="제목 13"/>
          <p:cNvSpPr>
            <a:spLocks noGrp="1"/>
          </p:cNvSpPr>
          <p:nvPr>
            <p:ph type="title"/>
          </p:nvPr>
        </p:nvSpPr>
        <p:spPr>
          <a:xfrm rot="5400000">
            <a:off x="5600684" y="2686044"/>
            <a:ext cx="5943632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16" name="세로 텍스트 개체 틀 15"/>
          <p:cNvSpPr>
            <a:spLocks noGrp="1"/>
          </p:cNvSpPr>
          <p:nvPr>
            <p:ph type="body" orient="vert" sz="quarter" idx="13"/>
          </p:nvPr>
        </p:nvSpPr>
        <p:spPr>
          <a:xfrm>
            <a:off x="642938" y="357166"/>
            <a:ext cx="6429375" cy="58579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5" name="날짜 개체 틀 24"/>
          <p:cNvSpPr>
            <a:spLocks noGrp="1"/>
          </p:cNvSpPr>
          <p:nvPr>
            <p:ph type="dt" sz="half" idx="14"/>
          </p:nvPr>
        </p:nvSpPr>
        <p:spPr>
          <a:xfrm>
            <a:off x="642938" y="6357938"/>
            <a:ext cx="1857375" cy="292100"/>
          </a:xfrm>
        </p:spPr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>
              <a:defRPr/>
            </a:pPr>
            <a:fld id="{BD554D75-D7BE-4E1C-9FA5-4C4CA77D1E36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17" name="슬라이드 번호 개체 틀 25"/>
          <p:cNvSpPr>
            <a:spLocks noGrp="1"/>
          </p:cNvSpPr>
          <p:nvPr>
            <p:ph type="sldNum" sz="quarter" idx="15"/>
          </p:nvPr>
        </p:nvSpPr>
        <p:spPr>
          <a:xfrm>
            <a:off x="2714625" y="6357938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>
              <a:defRPr/>
            </a:pPr>
            <a:fld id="{02CDF5B1-E6B8-44FF-A93B-CB4B246EB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바닥글 개체 틀 26"/>
          <p:cNvSpPr>
            <a:spLocks noGrp="1"/>
          </p:cNvSpPr>
          <p:nvPr>
            <p:ph type="ftr" sz="quarter" idx="16"/>
          </p:nvPr>
        </p:nvSpPr>
        <p:spPr>
          <a:xfrm>
            <a:off x="3857625" y="6357938"/>
            <a:ext cx="3143250" cy="292100"/>
          </a:xfrm>
        </p:spPr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/>
          <a:srcRect l="17456" t="11079" r="53094" b="560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>
          <a:xfrm>
            <a:off x="0" y="3733800"/>
            <a:ext cx="9144000" cy="31242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>
                  <a:tint val="88000"/>
                  <a:satMod val="20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5" name="직사각형 4"/>
          <p:cNvSpPr/>
          <p:nvPr userDrawn="1"/>
        </p:nvSpPr>
        <p:spPr>
          <a:xfrm>
            <a:off x="0" y="0"/>
            <a:ext cx="9144000" cy="281940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1">
                  <a:tint val="88000"/>
                  <a:satMod val="20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6" name="Freeform 6"/>
          <p:cNvSpPr>
            <a:spLocks noEditPoints="1"/>
          </p:cNvSpPr>
          <p:nvPr userDrawn="1"/>
        </p:nvSpPr>
        <p:spPr bwMode="gray">
          <a:xfrm rot="21226686">
            <a:off x="307159" y="630646"/>
            <a:ext cx="7703231" cy="4680704"/>
          </a:xfrm>
          <a:custGeom>
            <a:avLst/>
            <a:gdLst/>
            <a:ahLst/>
            <a:cxnLst>
              <a:cxn ang="0">
                <a:pos x="651" y="22"/>
              </a:cxn>
              <a:cxn ang="0">
                <a:pos x="624" y="41"/>
              </a:cxn>
              <a:cxn ang="0">
                <a:pos x="634" y="43"/>
              </a:cxn>
              <a:cxn ang="0">
                <a:pos x="675" y="61"/>
              </a:cxn>
              <a:cxn ang="0">
                <a:pos x="702" y="87"/>
              </a:cxn>
              <a:cxn ang="0">
                <a:pos x="722" y="127"/>
              </a:cxn>
              <a:cxn ang="0">
                <a:pos x="728" y="185"/>
              </a:cxn>
              <a:cxn ang="0">
                <a:pos x="745" y="146"/>
              </a:cxn>
              <a:cxn ang="0">
                <a:pos x="751" y="78"/>
              </a:cxn>
              <a:cxn ang="0">
                <a:pos x="744" y="42"/>
              </a:cxn>
              <a:cxn ang="0">
                <a:pos x="718" y="17"/>
              </a:cxn>
              <a:cxn ang="0">
                <a:pos x="702" y="0"/>
              </a:cxn>
              <a:cxn ang="0">
                <a:pos x="754" y="8"/>
              </a:cxn>
              <a:cxn ang="0">
                <a:pos x="790" y="41"/>
              </a:cxn>
              <a:cxn ang="0">
                <a:pos x="806" y="97"/>
              </a:cxn>
              <a:cxn ang="0">
                <a:pos x="803" y="168"/>
              </a:cxn>
              <a:cxn ang="0">
                <a:pos x="824" y="253"/>
              </a:cxn>
              <a:cxn ang="0">
                <a:pos x="814" y="345"/>
              </a:cxn>
              <a:cxn ang="0">
                <a:pos x="774" y="435"/>
              </a:cxn>
              <a:cxn ang="0">
                <a:pos x="707" y="515"/>
              </a:cxn>
              <a:cxn ang="0">
                <a:pos x="618" y="576"/>
              </a:cxn>
              <a:cxn ang="0">
                <a:pos x="523" y="608"/>
              </a:cxn>
              <a:cxn ang="0">
                <a:pos x="497" y="597"/>
              </a:cxn>
              <a:cxn ang="0">
                <a:pos x="551" y="546"/>
              </a:cxn>
              <a:cxn ang="0">
                <a:pos x="610" y="471"/>
              </a:cxn>
              <a:cxn ang="0">
                <a:pos x="663" y="375"/>
              </a:cxn>
              <a:cxn ang="0">
                <a:pos x="618" y="421"/>
              </a:cxn>
              <a:cxn ang="0">
                <a:pos x="516" y="505"/>
              </a:cxn>
              <a:cxn ang="0">
                <a:pos x="415" y="555"/>
              </a:cxn>
              <a:cxn ang="0">
                <a:pos x="312" y="583"/>
              </a:cxn>
              <a:cxn ang="0">
                <a:pos x="214" y="585"/>
              </a:cxn>
              <a:cxn ang="0">
                <a:pos x="128" y="564"/>
              </a:cxn>
              <a:cxn ang="0">
                <a:pos x="59" y="521"/>
              </a:cxn>
              <a:cxn ang="0">
                <a:pos x="16" y="459"/>
              </a:cxn>
              <a:cxn ang="0">
                <a:pos x="0" y="389"/>
              </a:cxn>
              <a:cxn ang="0">
                <a:pos x="10" y="305"/>
              </a:cxn>
              <a:cxn ang="0">
                <a:pos x="53" y="211"/>
              </a:cxn>
              <a:cxn ang="0">
                <a:pos x="127" y="124"/>
              </a:cxn>
              <a:cxn ang="0">
                <a:pos x="229" y="50"/>
              </a:cxn>
              <a:cxn ang="0">
                <a:pos x="225" y="68"/>
              </a:cxn>
              <a:cxn ang="0">
                <a:pos x="174" y="145"/>
              </a:cxn>
              <a:cxn ang="0">
                <a:pos x="143" y="228"/>
              </a:cxn>
              <a:cxn ang="0">
                <a:pos x="136" y="312"/>
              </a:cxn>
              <a:cxn ang="0">
                <a:pos x="153" y="389"/>
              </a:cxn>
              <a:cxn ang="0">
                <a:pos x="198" y="452"/>
              </a:cxn>
              <a:cxn ang="0">
                <a:pos x="239" y="465"/>
              </a:cxn>
              <a:cxn ang="0">
                <a:pos x="225" y="377"/>
              </a:cxn>
              <a:cxn ang="0">
                <a:pos x="242" y="285"/>
              </a:cxn>
              <a:cxn ang="0">
                <a:pos x="289" y="196"/>
              </a:cxn>
              <a:cxn ang="0">
                <a:pos x="363" y="119"/>
              </a:cxn>
              <a:cxn ang="0">
                <a:pos x="457" y="64"/>
              </a:cxn>
              <a:cxn ang="0">
                <a:pos x="555" y="39"/>
              </a:cxn>
              <a:cxn ang="0">
                <a:pos x="630" y="23"/>
              </a:cxn>
              <a:cxn ang="0">
                <a:pos x="702" y="0"/>
              </a:cxn>
            </a:cxnLst>
            <a:rect l="0" t="0" r="r" b="b"/>
            <a:pathLst>
              <a:path w="824" h="611">
                <a:moveTo>
                  <a:pt x="688" y="13"/>
                </a:moveTo>
                <a:lnTo>
                  <a:pt x="676" y="15"/>
                </a:lnTo>
                <a:lnTo>
                  <a:pt x="664" y="18"/>
                </a:lnTo>
                <a:lnTo>
                  <a:pt x="651" y="22"/>
                </a:lnTo>
                <a:lnTo>
                  <a:pt x="637" y="28"/>
                </a:lnTo>
                <a:lnTo>
                  <a:pt x="625" y="33"/>
                </a:lnTo>
                <a:lnTo>
                  <a:pt x="613" y="40"/>
                </a:lnTo>
                <a:lnTo>
                  <a:pt x="624" y="41"/>
                </a:lnTo>
                <a:lnTo>
                  <a:pt x="628" y="42"/>
                </a:lnTo>
                <a:lnTo>
                  <a:pt x="629" y="42"/>
                </a:lnTo>
                <a:lnTo>
                  <a:pt x="630" y="42"/>
                </a:lnTo>
                <a:lnTo>
                  <a:pt x="634" y="43"/>
                </a:lnTo>
                <a:lnTo>
                  <a:pt x="642" y="46"/>
                </a:lnTo>
                <a:lnTo>
                  <a:pt x="652" y="49"/>
                </a:lnTo>
                <a:lnTo>
                  <a:pt x="663" y="55"/>
                </a:lnTo>
                <a:lnTo>
                  <a:pt x="675" y="61"/>
                </a:lnTo>
                <a:lnTo>
                  <a:pt x="682" y="67"/>
                </a:lnTo>
                <a:lnTo>
                  <a:pt x="689" y="73"/>
                </a:lnTo>
                <a:lnTo>
                  <a:pt x="695" y="79"/>
                </a:lnTo>
                <a:lnTo>
                  <a:pt x="702" y="87"/>
                </a:lnTo>
                <a:lnTo>
                  <a:pt x="708" y="96"/>
                </a:lnTo>
                <a:lnTo>
                  <a:pt x="713" y="105"/>
                </a:lnTo>
                <a:lnTo>
                  <a:pt x="718" y="116"/>
                </a:lnTo>
                <a:lnTo>
                  <a:pt x="722" y="127"/>
                </a:lnTo>
                <a:lnTo>
                  <a:pt x="725" y="140"/>
                </a:lnTo>
                <a:lnTo>
                  <a:pt x="727" y="154"/>
                </a:lnTo>
                <a:lnTo>
                  <a:pt x="728" y="169"/>
                </a:lnTo>
                <a:lnTo>
                  <a:pt x="728" y="185"/>
                </a:lnTo>
                <a:lnTo>
                  <a:pt x="727" y="203"/>
                </a:lnTo>
                <a:lnTo>
                  <a:pt x="735" y="183"/>
                </a:lnTo>
                <a:lnTo>
                  <a:pt x="740" y="164"/>
                </a:lnTo>
                <a:lnTo>
                  <a:pt x="745" y="146"/>
                </a:lnTo>
                <a:lnTo>
                  <a:pt x="747" y="130"/>
                </a:lnTo>
                <a:lnTo>
                  <a:pt x="749" y="114"/>
                </a:lnTo>
                <a:lnTo>
                  <a:pt x="751" y="101"/>
                </a:lnTo>
                <a:lnTo>
                  <a:pt x="751" y="78"/>
                </a:lnTo>
                <a:lnTo>
                  <a:pt x="750" y="70"/>
                </a:lnTo>
                <a:lnTo>
                  <a:pt x="749" y="63"/>
                </a:lnTo>
                <a:lnTo>
                  <a:pt x="747" y="53"/>
                </a:lnTo>
                <a:lnTo>
                  <a:pt x="744" y="42"/>
                </a:lnTo>
                <a:lnTo>
                  <a:pt x="739" y="34"/>
                </a:lnTo>
                <a:lnTo>
                  <a:pt x="733" y="27"/>
                </a:lnTo>
                <a:lnTo>
                  <a:pt x="726" y="21"/>
                </a:lnTo>
                <a:lnTo>
                  <a:pt x="718" y="17"/>
                </a:lnTo>
                <a:lnTo>
                  <a:pt x="709" y="14"/>
                </a:lnTo>
                <a:lnTo>
                  <a:pt x="699" y="13"/>
                </a:lnTo>
                <a:lnTo>
                  <a:pt x="688" y="13"/>
                </a:lnTo>
                <a:close/>
                <a:moveTo>
                  <a:pt x="702" y="0"/>
                </a:moveTo>
                <a:lnTo>
                  <a:pt x="725" y="0"/>
                </a:lnTo>
                <a:lnTo>
                  <a:pt x="730" y="1"/>
                </a:lnTo>
                <a:lnTo>
                  <a:pt x="742" y="4"/>
                </a:lnTo>
                <a:lnTo>
                  <a:pt x="754" y="8"/>
                </a:lnTo>
                <a:lnTo>
                  <a:pt x="765" y="14"/>
                </a:lnTo>
                <a:lnTo>
                  <a:pt x="775" y="22"/>
                </a:lnTo>
                <a:lnTo>
                  <a:pt x="783" y="30"/>
                </a:lnTo>
                <a:lnTo>
                  <a:pt x="790" y="41"/>
                </a:lnTo>
                <a:lnTo>
                  <a:pt x="796" y="53"/>
                </a:lnTo>
                <a:lnTo>
                  <a:pt x="800" y="67"/>
                </a:lnTo>
                <a:lnTo>
                  <a:pt x="804" y="81"/>
                </a:lnTo>
                <a:lnTo>
                  <a:pt x="806" y="97"/>
                </a:lnTo>
                <a:lnTo>
                  <a:pt x="807" y="114"/>
                </a:lnTo>
                <a:lnTo>
                  <a:pt x="807" y="131"/>
                </a:lnTo>
                <a:lnTo>
                  <a:pt x="805" y="149"/>
                </a:lnTo>
                <a:lnTo>
                  <a:pt x="803" y="168"/>
                </a:lnTo>
                <a:lnTo>
                  <a:pt x="811" y="188"/>
                </a:lnTo>
                <a:lnTo>
                  <a:pt x="817" y="209"/>
                </a:lnTo>
                <a:lnTo>
                  <a:pt x="822" y="231"/>
                </a:lnTo>
                <a:lnTo>
                  <a:pt x="824" y="253"/>
                </a:lnTo>
                <a:lnTo>
                  <a:pt x="824" y="276"/>
                </a:lnTo>
                <a:lnTo>
                  <a:pt x="823" y="299"/>
                </a:lnTo>
                <a:lnTo>
                  <a:pt x="819" y="322"/>
                </a:lnTo>
                <a:lnTo>
                  <a:pt x="814" y="345"/>
                </a:lnTo>
                <a:lnTo>
                  <a:pt x="807" y="368"/>
                </a:lnTo>
                <a:lnTo>
                  <a:pt x="798" y="390"/>
                </a:lnTo>
                <a:lnTo>
                  <a:pt x="787" y="413"/>
                </a:lnTo>
                <a:lnTo>
                  <a:pt x="774" y="435"/>
                </a:lnTo>
                <a:lnTo>
                  <a:pt x="760" y="456"/>
                </a:lnTo>
                <a:lnTo>
                  <a:pt x="744" y="477"/>
                </a:lnTo>
                <a:lnTo>
                  <a:pt x="726" y="496"/>
                </a:lnTo>
                <a:lnTo>
                  <a:pt x="707" y="515"/>
                </a:lnTo>
                <a:lnTo>
                  <a:pt x="686" y="533"/>
                </a:lnTo>
                <a:lnTo>
                  <a:pt x="664" y="549"/>
                </a:lnTo>
                <a:lnTo>
                  <a:pt x="641" y="564"/>
                </a:lnTo>
                <a:lnTo>
                  <a:pt x="618" y="576"/>
                </a:lnTo>
                <a:lnTo>
                  <a:pt x="595" y="587"/>
                </a:lnTo>
                <a:lnTo>
                  <a:pt x="571" y="596"/>
                </a:lnTo>
                <a:lnTo>
                  <a:pt x="547" y="603"/>
                </a:lnTo>
                <a:lnTo>
                  <a:pt x="523" y="608"/>
                </a:lnTo>
                <a:lnTo>
                  <a:pt x="502" y="611"/>
                </a:lnTo>
                <a:lnTo>
                  <a:pt x="478" y="611"/>
                </a:lnTo>
                <a:lnTo>
                  <a:pt x="485" y="606"/>
                </a:lnTo>
                <a:lnTo>
                  <a:pt x="497" y="597"/>
                </a:lnTo>
                <a:lnTo>
                  <a:pt x="509" y="586"/>
                </a:lnTo>
                <a:lnTo>
                  <a:pt x="522" y="574"/>
                </a:lnTo>
                <a:lnTo>
                  <a:pt x="537" y="561"/>
                </a:lnTo>
                <a:lnTo>
                  <a:pt x="551" y="546"/>
                </a:lnTo>
                <a:lnTo>
                  <a:pt x="566" y="529"/>
                </a:lnTo>
                <a:lnTo>
                  <a:pt x="581" y="511"/>
                </a:lnTo>
                <a:lnTo>
                  <a:pt x="596" y="492"/>
                </a:lnTo>
                <a:lnTo>
                  <a:pt x="610" y="471"/>
                </a:lnTo>
                <a:lnTo>
                  <a:pt x="625" y="449"/>
                </a:lnTo>
                <a:lnTo>
                  <a:pt x="638" y="426"/>
                </a:lnTo>
                <a:lnTo>
                  <a:pt x="651" y="401"/>
                </a:lnTo>
                <a:lnTo>
                  <a:pt x="663" y="375"/>
                </a:lnTo>
                <a:lnTo>
                  <a:pt x="673" y="348"/>
                </a:lnTo>
                <a:lnTo>
                  <a:pt x="657" y="373"/>
                </a:lnTo>
                <a:lnTo>
                  <a:pt x="639" y="397"/>
                </a:lnTo>
                <a:lnTo>
                  <a:pt x="618" y="421"/>
                </a:lnTo>
                <a:lnTo>
                  <a:pt x="595" y="444"/>
                </a:lnTo>
                <a:lnTo>
                  <a:pt x="571" y="465"/>
                </a:lnTo>
                <a:lnTo>
                  <a:pt x="544" y="486"/>
                </a:lnTo>
                <a:lnTo>
                  <a:pt x="516" y="505"/>
                </a:lnTo>
                <a:lnTo>
                  <a:pt x="493" y="519"/>
                </a:lnTo>
                <a:lnTo>
                  <a:pt x="467" y="533"/>
                </a:lnTo>
                <a:lnTo>
                  <a:pt x="441" y="545"/>
                </a:lnTo>
                <a:lnTo>
                  <a:pt x="415" y="555"/>
                </a:lnTo>
                <a:lnTo>
                  <a:pt x="389" y="565"/>
                </a:lnTo>
                <a:lnTo>
                  <a:pt x="363" y="572"/>
                </a:lnTo>
                <a:lnTo>
                  <a:pt x="337" y="578"/>
                </a:lnTo>
                <a:lnTo>
                  <a:pt x="312" y="583"/>
                </a:lnTo>
                <a:lnTo>
                  <a:pt x="287" y="585"/>
                </a:lnTo>
                <a:lnTo>
                  <a:pt x="262" y="587"/>
                </a:lnTo>
                <a:lnTo>
                  <a:pt x="238" y="587"/>
                </a:lnTo>
                <a:lnTo>
                  <a:pt x="214" y="585"/>
                </a:lnTo>
                <a:lnTo>
                  <a:pt x="191" y="582"/>
                </a:lnTo>
                <a:lnTo>
                  <a:pt x="169" y="578"/>
                </a:lnTo>
                <a:lnTo>
                  <a:pt x="148" y="572"/>
                </a:lnTo>
                <a:lnTo>
                  <a:pt x="128" y="564"/>
                </a:lnTo>
                <a:lnTo>
                  <a:pt x="109" y="556"/>
                </a:lnTo>
                <a:lnTo>
                  <a:pt x="91" y="546"/>
                </a:lnTo>
                <a:lnTo>
                  <a:pt x="75" y="534"/>
                </a:lnTo>
                <a:lnTo>
                  <a:pt x="59" y="521"/>
                </a:lnTo>
                <a:lnTo>
                  <a:pt x="45" y="506"/>
                </a:lnTo>
                <a:lnTo>
                  <a:pt x="33" y="490"/>
                </a:lnTo>
                <a:lnTo>
                  <a:pt x="24" y="476"/>
                </a:lnTo>
                <a:lnTo>
                  <a:pt x="16" y="459"/>
                </a:lnTo>
                <a:lnTo>
                  <a:pt x="9" y="441"/>
                </a:lnTo>
                <a:lnTo>
                  <a:pt x="4" y="422"/>
                </a:lnTo>
                <a:lnTo>
                  <a:pt x="1" y="404"/>
                </a:lnTo>
                <a:lnTo>
                  <a:pt x="0" y="389"/>
                </a:lnTo>
                <a:lnTo>
                  <a:pt x="0" y="361"/>
                </a:lnTo>
                <a:lnTo>
                  <a:pt x="2" y="345"/>
                </a:lnTo>
                <a:lnTo>
                  <a:pt x="5" y="325"/>
                </a:lnTo>
                <a:lnTo>
                  <a:pt x="10" y="305"/>
                </a:lnTo>
                <a:lnTo>
                  <a:pt x="18" y="281"/>
                </a:lnTo>
                <a:lnTo>
                  <a:pt x="28" y="258"/>
                </a:lnTo>
                <a:lnTo>
                  <a:pt x="40" y="234"/>
                </a:lnTo>
                <a:lnTo>
                  <a:pt x="53" y="211"/>
                </a:lnTo>
                <a:lnTo>
                  <a:pt x="69" y="189"/>
                </a:lnTo>
                <a:lnTo>
                  <a:pt x="87" y="166"/>
                </a:lnTo>
                <a:lnTo>
                  <a:pt x="106" y="144"/>
                </a:lnTo>
                <a:lnTo>
                  <a:pt x="127" y="124"/>
                </a:lnTo>
                <a:lnTo>
                  <a:pt x="150" y="104"/>
                </a:lnTo>
                <a:lnTo>
                  <a:pt x="175" y="85"/>
                </a:lnTo>
                <a:lnTo>
                  <a:pt x="201" y="67"/>
                </a:lnTo>
                <a:lnTo>
                  <a:pt x="229" y="50"/>
                </a:lnTo>
                <a:lnTo>
                  <a:pt x="243" y="42"/>
                </a:lnTo>
                <a:lnTo>
                  <a:pt x="257" y="34"/>
                </a:lnTo>
                <a:lnTo>
                  <a:pt x="241" y="51"/>
                </a:lnTo>
                <a:lnTo>
                  <a:pt x="225" y="68"/>
                </a:lnTo>
                <a:lnTo>
                  <a:pt x="210" y="86"/>
                </a:lnTo>
                <a:lnTo>
                  <a:pt x="197" y="105"/>
                </a:lnTo>
                <a:lnTo>
                  <a:pt x="185" y="124"/>
                </a:lnTo>
                <a:lnTo>
                  <a:pt x="174" y="145"/>
                </a:lnTo>
                <a:lnTo>
                  <a:pt x="164" y="165"/>
                </a:lnTo>
                <a:lnTo>
                  <a:pt x="156" y="186"/>
                </a:lnTo>
                <a:lnTo>
                  <a:pt x="149" y="207"/>
                </a:lnTo>
                <a:lnTo>
                  <a:pt x="143" y="228"/>
                </a:lnTo>
                <a:lnTo>
                  <a:pt x="139" y="250"/>
                </a:lnTo>
                <a:lnTo>
                  <a:pt x="136" y="271"/>
                </a:lnTo>
                <a:lnTo>
                  <a:pt x="135" y="292"/>
                </a:lnTo>
                <a:lnTo>
                  <a:pt x="136" y="312"/>
                </a:lnTo>
                <a:lnTo>
                  <a:pt x="138" y="332"/>
                </a:lnTo>
                <a:lnTo>
                  <a:pt x="141" y="352"/>
                </a:lnTo>
                <a:lnTo>
                  <a:pt x="146" y="371"/>
                </a:lnTo>
                <a:lnTo>
                  <a:pt x="153" y="389"/>
                </a:lnTo>
                <a:lnTo>
                  <a:pt x="162" y="406"/>
                </a:lnTo>
                <a:lnTo>
                  <a:pt x="172" y="422"/>
                </a:lnTo>
                <a:lnTo>
                  <a:pt x="184" y="437"/>
                </a:lnTo>
                <a:lnTo>
                  <a:pt x="198" y="452"/>
                </a:lnTo>
                <a:lnTo>
                  <a:pt x="213" y="465"/>
                </a:lnTo>
                <a:lnTo>
                  <a:pt x="230" y="476"/>
                </a:lnTo>
                <a:lnTo>
                  <a:pt x="247" y="486"/>
                </a:lnTo>
                <a:lnTo>
                  <a:pt x="239" y="465"/>
                </a:lnTo>
                <a:lnTo>
                  <a:pt x="232" y="444"/>
                </a:lnTo>
                <a:lnTo>
                  <a:pt x="228" y="422"/>
                </a:lnTo>
                <a:lnTo>
                  <a:pt x="225" y="400"/>
                </a:lnTo>
                <a:lnTo>
                  <a:pt x="225" y="377"/>
                </a:lnTo>
                <a:lnTo>
                  <a:pt x="226" y="354"/>
                </a:lnTo>
                <a:lnTo>
                  <a:pt x="230" y="331"/>
                </a:lnTo>
                <a:lnTo>
                  <a:pt x="235" y="308"/>
                </a:lnTo>
                <a:lnTo>
                  <a:pt x="242" y="285"/>
                </a:lnTo>
                <a:lnTo>
                  <a:pt x="251" y="262"/>
                </a:lnTo>
                <a:lnTo>
                  <a:pt x="262" y="240"/>
                </a:lnTo>
                <a:lnTo>
                  <a:pt x="274" y="218"/>
                </a:lnTo>
                <a:lnTo>
                  <a:pt x="289" y="196"/>
                </a:lnTo>
                <a:lnTo>
                  <a:pt x="305" y="176"/>
                </a:lnTo>
                <a:lnTo>
                  <a:pt x="323" y="156"/>
                </a:lnTo>
                <a:lnTo>
                  <a:pt x="342" y="137"/>
                </a:lnTo>
                <a:lnTo>
                  <a:pt x="363" y="119"/>
                </a:lnTo>
                <a:lnTo>
                  <a:pt x="386" y="103"/>
                </a:lnTo>
                <a:lnTo>
                  <a:pt x="409" y="88"/>
                </a:lnTo>
                <a:lnTo>
                  <a:pt x="433" y="75"/>
                </a:lnTo>
                <a:lnTo>
                  <a:pt x="457" y="64"/>
                </a:lnTo>
                <a:lnTo>
                  <a:pt x="482" y="55"/>
                </a:lnTo>
                <a:lnTo>
                  <a:pt x="506" y="47"/>
                </a:lnTo>
                <a:lnTo>
                  <a:pt x="531" y="42"/>
                </a:lnTo>
                <a:lnTo>
                  <a:pt x="555" y="39"/>
                </a:lnTo>
                <a:lnTo>
                  <a:pt x="579" y="38"/>
                </a:lnTo>
                <a:lnTo>
                  <a:pt x="602" y="38"/>
                </a:lnTo>
                <a:lnTo>
                  <a:pt x="616" y="30"/>
                </a:lnTo>
                <a:lnTo>
                  <a:pt x="630" y="23"/>
                </a:lnTo>
                <a:lnTo>
                  <a:pt x="649" y="15"/>
                </a:lnTo>
                <a:lnTo>
                  <a:pt x="667" y="8"/>
                </a:lnTo>
                <a:lnTo>
                  <a:pt x="685" y="3"/>
                </a:lnTo>
                <a:lnTo>
                  <a:pt x="702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25000"/>
                </a:schemeClr>
              </a:gs>
              <a:gs pos="44000">
                <a:schemeClr val="bg1">
                  <a:alpha val="65000"/>
                </a:schemeClr>
              </a:gs>
              <a:gs pos="100000">
                <a:schemeClr val="bg1">
                  <a:alpha val="14000"/>
                </a:schemeClr>
              </a:gs>
            </a:gsLst>
            <a:lin ang="5400000" scaled="1"/>
            <a:tileRect/>
          </a:gradFill>
          <a:ln w="0">
            <a:noFill/>
            <a:prstDash val="solid"/>
            <a:round/>
            <a:headEnd/>
            <a:tailEnd/>
          </a:ln>
          <a:effectLst/>
          <a:scene3d>
            <a:camera prst="orthographicFront"/>
            <a:lightRig rig="brightRoom" dir="t"/>
          </a:scene3d>
          <a:sp3d prstMaterial="plastic"/>
        </p:spPr>
        <p:txBody>
          <a:bodyPr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7" name="그룹 36"/>
          <p:cNvGrpSpPr>
            <a:grpSpLocks/>
          </p:cNvGrpSpPr>
          <p:nvPr userDrawn="1"/>
        </p:nvGrpSpPr>
        <p:grpSpPr bwMode="auto">
          <a:xfrm>
            <a:off x="0" y="-9525"/>
            <a:ext cx="4767263" cy="2524125"/>
            <a:chOff x="4040" y="8746"/>
            <a:chExt cx="6292000" cy="3638410"/>
          </a:xfrm>
        </p:grpSpPr>
        <p:sp>
          <p:nvSpPr>
            <p:cNvPr id="8" name="자유형 7"/>
            <p:cNvSpPr/>
            <p:nvPr/>
          </p:nvSpPr>
          <p:spPr bwMode="gray">
            <a:xfrm>
              <a:off x="4040" y="16648"/>
              <a:ext cx="6292000" cy="3630508"/>
            </a:xfrm>
            <a:custGeom>
              <a:avLst/>
              <a:gdLst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2124 w 3474152"/>
                <a:gd name="connsiteY0" fmla="*/ 28931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28931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11988 w 3484016"/>
                <a:gd name="connsiteY0" fmla="*/ 9012 h 1790915"/>
                <a:gd name="connsiteX1" fmla="*/ 0 w 3484016"/>
                <a:gd name="connsiteY1" fmla="*/ 1789583 h 1790915"/>
                <a:gd name="connsiteX2" fmla="*/ 3484016 w 3484016"/>
                <a:gd name="connsiteY2" fmla="*/ 0 h 1790915"/>
                <a:gd name="connsiteX3" fmla="*/ 11988 w 3484016"/>
                <a:gd name="connsiteY3" fmla="*/ 9012 h 1790915"/>
                <a:gd name="connsiteX0" fmla="*/ 11988 w 3484016"/>
                <a:gd name="connsiteY0" fmla="*/ 9012 h 1861071"/>
                <a:gd name="connsiteX1" fmla="*/ 0 w 3484016"/>
                <a:gd name="connsiteY1" fmla="*/ 1859739 h 1861071"/>
                <a:gd name="connsiteX2" fmla="*/ 3484016 w 3484016"/>
                <a:gd name="connsiteY2" fmla="*/ 0 h 1861071"/>
                <a:gd name="connsiteX3" fmla="*/ 11988 w 3484016"/>
                <a:gd name="connsiteY3" fmla="*/ 9012 h 1861071"/>
                <a:gd name="connsiteX0" fmla="*/ 11988 w 3484016"/>
                <a:gd name="connsiteY0" fmla="*/ 9012 h 1861071"/>
                <a:gd name="connsiteX1" fmla="*/ 0 w 3484016"/>
                <a:gd name="connsiteY1" fmla="*/ 1859739 h 1861071"/>
                <a:gd name="connsiteX2" fmla="*/ 3484016 w 3484016"/>
                <a:gd name="connsiteY2" fmla="*/ 0 h 1861071"/>
                <a:gd name="connsiteX3" fmla="*/ 11988 w 3484016"/>
                <a:gd name="connsiteY3" fmla="*/ 9012 h 1861071"/>
                <a:gd name="connsiteX0" fmla="*/ 11988 w 3484016"/>
                <a:gd name="connsiteY0" fmla="*/ 9012 h 1861071"/>
                <a:gd name="connsiteX1" fmla="*/ 0 w 3484016"/>
                <a:gd name="connsiteY1" fmla="*/ 1859739 h 1861071"/>
                <a:gd name="connsiteX2" fmla="*/ 3484016 w 3484016"/>
                <a:gd name="connsiteY2" fmla="*/ 0 h 1861071"/>
                <a:gd name="connsiteX3" fmla="*/ 11988 w 3484016"/>
                <a:gd name="connsiteY3" fmla="*/ 9012 h 1861071"/>
                <a:gd name="connsiteX0" fmla="*/ 11987 w 3484015"/>
                <a:gd name="connsiteY0" fmla="*/ 9012 h 1621062"/>
                <a:gd name="connsiteX1" fmla="*/ 0 w 3484015"/>
                <a:gd name="connsiteY1" fmla="*/ 1619730 h 1621062"/>
                <a:gd name="connsiteX2" fmla="*/ 3484015 w 3484015"/>
                <a:gd name="connsiteY2" fmla="*/ 0 h 1621062"/>
                <a:gd name="connsiteX3" fmla="*/ 11987 w 3484015"/>
                <a:gd name="connsiteY3" fmla="*/ 9012 h 1621062"/>
                <a:gd name="connsiteX0" fmla="*/ 235008 w 3319003"/>
                <a:gd name="connsiteY0" fmla="*/ 6806 h 1618856"/>
                <a:gd name="connsiteX1" fmla="*/ 223021 w 3319003"/>
                <a:gd name="connsiteY1" fmla="*/ 1617524 h 1618856"/>
                <a:gd name="connsiteX2" fmla="*/ 3319003 w 3319003"/>
                <a:gd name="connsiteY2" fmla="*/ 0 h 1618856"/>
                <a:gd name="connsiteX3" fmla="*/ 235008 w 3319003"/>
                <a:gd name="connsiteY3" fmla="*/ 6806 h 1618856"/>
                <a:gd name="connsiteX0" fmla="*/ 11987 w 3095982"/>
                <a:gd name="connsiteY0" fmla="*/ 6806 h 1618856"/>
                <a:gd name="connsiteX1" fmla="*/ 0 w 3095982"/>
                <a:gd name="connsiteY1" fmla="*/ 1617524 h 1618856"/>
                <a:gd name="connsiteX2" fmla="*/ 3095982 w 3095982"/>
                <a:gd name="connsiteY2" fmla="*/ 0 h 1618856"/>
                <a:gd name="connsiteX3" fmla="*/ 11987 w 3095982"/>
                <a:gd name="connsiteY3" fmla="*/ 6806 h 1618856"/>
                <a:gd name="connsiteX0" fmla="*/ 11987 w 3095982"/>
                <a:gd name="connsiteY0" fmla="*/ 6806 h 1618856"/>
                <a:gd name="connsiteX1" fmla="*/ 0 w 3095982"/>
                <a:gd name="connsiteY1" fmla="*/ 1617524 h 1618856"/>
                <a:gd name="connsiteX2" fmla="*/ 3095982 w 3095982"/>
                <a:gd name="connsiteY2" fmla="*/ 0 h 1618856"/>
                <a:gd name="connsiteX3" fmla="*/ 11987 w 3095982"/>
                <a:gd name="connsiteY3" fmla="*/ 6806 h 1618856"/>
                <a:gd name="connsiteX0" fmla="*/ 18003 w 3101998"/>
                <a:gd name="connsiteY0" fmla="*/ 6806 h 1648635"/>
                <a:gd name="connsiteX1" fmla="*/ 0 w 3101998"/>
                <a:gd name="connsiteY1" fmla="*/ 1647303 h 1648635"/>
                <a:gd name="connsiteX2" fmla="*/ 3101998 w 3101998"/>
                <a:gd name="connsiteY2" fmla="*/ 0 h 1648635"/>
                <a:gd name="connsiteX3" fmla="*/ 18003 w 3101998"/>
                <a:gd name="connsiteY3" fmla="*/ 6806 h 1648635"/>
                <a:gd name="connsiteX0" fmla="*/ 18003 w 3101998"/>
                <a:gd name="connsiteY0" fmla="*/ 6806 h 1648635"/>
                <a:gd name="connsiteX1" fmla="*/ 0 w 3101998"/>
                <a:gd name="connsiteY1" fmla="*/ 1647303 h 1648635"/>
                <a:gd name="connsiteX2" fmla="*/ 3101998 w 3101998"/>
                <a:gd name="connsiteY2" fmla="*/ 0 h 1648635"/>
                <a:gd name="connsiteX3" fmla="*/ 18003 w 3101998"/>
                <a:gd name="connsiteY3" fmla="*/ 6806 h 1648635"/>
                <a:gd name="connsiteX0" fmla="*/ 18003 w 3101998"/>
                <a:gd name="connsiteY0" fmla="*/ 6806 h 1648635"/>
                <a:gd name="connsiteX1" fmla="*/ 0 w 3101998"/>
                <a:gd name="connsiteY1" fmla="*/ 1647303 h 1648635"/>
                <a:gd name="connsiteX2" fmla="*/ 3101998 w 3101998"/>
                <a:gd name="connsiteY2" fmla="*/ 0 h 1648635"/>
                <a:gd name="connsiteX3" fmla="*/ 18003 w 3101998"/>
                <a:gd name="connsiteY3" fmla="*/ 6806 h 1648635"/>
                <a:gd name="connsiteX0" fmla="*/ 18003 w 3101998"/>
                <a:gd name="connsiteY0" fmla="*/ 6806 h 1648635"/>
                <a:gd name="connsiteX1" fmla="*/ 0 w 3101998"/>
                <a:gd name="connsiteY1" fmla="*/ 1647303 h 1648635"/>
                <a:gd name="connsiteX2" fmla="*/ 3101998 w 3101998"/>
                <a:gd name="connsiteY2" fmla="*/ 0 h 1648635"/>
                <a:gd name="connsiteX3" fmla="*/ 18003 w 3101998"/>
                <a:gd name="connsiteY3" fmla="*/ 6806 h 1648635"/>
                <a:gd name="connsiteX0" fmla="*/ 18003 w 3101998"/>
                <a:gd name="connsiteY0" fmla="*/ 6806 h 1648635"/>
                <a:gd name="connsiteX1" fmla="*/ 0 w 3101998"/>
                <a:gd name="connsiteY1" fmla="*/ 1647303 h 1648635"/>
                <a:gd name="connsiteX2" fmla="*/ 3101998 w 3101998"/>
                <a:gd name="connsiteY2" fmla="*/ 0 h 1648635"/>
                <a:gd name="connsiteX3" fmla="*/ 18003 w 3101998"/>
                <a:gd name="connsiteY3" fmla="*/ 6806 h 1648635"/>
                <a:gd name="connsiteX0" fmla="*/ 18003 w 3101998"/>
                <a:gd name="connsiteY0" fmla="*/ 6806 h 1648635"/>
                <a:gd name="connsiteX1" fmla="*/ 0 w 3101998"/>
                <a:gd name="connsiteY1" fmla="*/ 1647303 h 1648635"/>
                <a:gd name="connsiteX2" fmla="*/ 3101998 w 3101998"/>
                <a:gd name="connsiteY2" fmla="*/ 0 h 1648635"/>
                <a:gd name="connsiteX3" fmla="*/ 18003 w 3101998"/>
                <a:gd name="connsiteY3" fmla="*/ 6806 h 1648635"/>
                <a:gd name="connsiteX0" fmla="*/ 18003 w 3101998"/>
                <a:gd name="connsiteY0" fmla="*/ 6806 h 1648635"/>
                <a:gd name="connsiteX1" fmla="*/ 0 w 3101998"/>
                <a:gd name="connsiteY1" fmla="*/ 1647303 h 1648635"/>
                <a:gd name="connsiteX2" fmla="*/ 3101998 w 3101998"/>
                <a:gd name="connsiteY2" fmla="*/ 0 h 1648635"/>
                <a:gd name="connsiteX3" fmla="*/ 18003 w 3101998"/>
                <a:gd name="connsiteY3" fmla="*/ 6806 h 1648635"/>
                <a:gd name="connsiteX0" fmla="*/ 18003 w 3101998"/>
                <a:gd name="connsiteY0" fmla="*/ 6806 h 1648635"/>
                <a:gd name="connsiteX1" fmla="*/ 0 w 3101998"/>
                <a:gd name="connsiteY1" fmla="*/ 1647303 h 1648635"/>
                <a:gd name="connsiteX2" fmla="*/ 3101998 w 3101998"/>
                <a:gd name="connsiteY2" fmla="*/ 0 h 1648635"/>
                <a:gd name="connsiteX3" fmla="*/ 18003 w 3101998"/>
                <a:gd name="connsiteY3" fmla="*/ 6806 h 1648635"/>
                <a:gd name="connsiteX0" fmla="*/ 11987 w 3095982"/>
                <a:gd name="connsiteY0" fmla="*/ 6806 h 1654518"/>
                <a:gd name="connsiteX1" fmla="*/ 0 w 3095982"/>
                <a:gd name="connsiteY1" fmla="*/ 1653186 h 1654518"/>
                <a:gd name="connsiteX2" fmla="*/ 3095982 w 3095982"/>
                <a:gd name="connsiteY2" fmla="*/ 0 h 1654518"/>
                <a:gd name="connsiteX3" fmla="*/ 11987 w 3095982"/>
                <a:gd name="connsiteY3" fmla="*/ 6806 h 1654518"/>
                <a:gd name="connsiteX0" fmla="*/ 11987 w 3095982"/>
                <a:gd name="connsiteY0" fmla="*/ 6806 h 1428049"/>
                <a:gd name="connsiteX1" fmla="*/ 0 w 3095982"/>
                <a:gd name="connsiteY1" fmla="*/ 1426717 h 1428049"/>
                <a:gd name="connsiteX2" fmla="*/ 3095982 w 3095982"/>
                <a:gd name="connsiteY2" fmla="*/ 0 h 1428049"/>
                <a:gd name="connsiteX3" fmla="*/ 11987 w 3095982"/>
                <a:gd name="connsiteY3" fmla="*/ 6806 h 1428049"/>
                <a:gd name="connsiteX0" fmla="*/ 11987 w 3095982"/>
                <a:gd name="connsiteY0" fmla="*/ 6806 h 1428049"/>
                <a:gd name="connsiteX1" fmla="*/ 0 w 3095982"/>
                <a:gd name="connsiteY1" fmla="*/ 1426717 h 1428049"/>
                <a:gd name="connsiteX2" fmla="*/ 3095982 w 3095982"/>
                <a:gd name="connsiteY2" fmla="*/ 0 h 1428049"/>
                <a:gd name="connsiteX3" fmla="*/ 11987 w 3095982"/>
                <a:gd name="connsiteY3" fmla="*/ 6806 h 1428049"/>
                <a:gd name="connsiteX0" fmla="*/ 11987 w 3095982"/>
                <a:gd name="connsiteY0" fmla="*/ 6806 h 1428049"/>
                <a:gd name="connsiteX1" fmla="*/ 0 w 3095982"/>
                <a:gd name="connsiteY1" fmla="*/ 1426717 h 1428049"/>
                <a:gd name="connsiteX2" fmla="*/ 3095982 w 3095982"/>
                <a:gd name="connsiteY2" fmla="*/ 0 h 1428049"/>
                <a:gd name="connsiteX3" fmla="*/ 11987 w 3095982"/>
                <a:gd name="connsiteY3" fmla="*/ 6806 h 1428049"/>
                <a:gd name="connsiteX0" fmla="*/ 11987 w 3095982"/>
                <a:gd name="connsiteY0" fmla="*/ 6806 h 1428049"/>
                <a:gd name="connsiteX1" fmla="*/ 0 w 3095982"/>
                <a:gd name="connsiteY1" fmla="*/ 1426717 h 1428049"/>
                <a:gd name="connsiteX2" fmla="*/ 3095982 w 3095982"/>
                <a:gd name="connsiteY2" fmla="*/ 0 h 1428049"/>
                <a:gd name="connsiteX3" fmla="*/ 11987 w 3095982"/>
                <a:gd name="connsiteY3" fmla="*/ 6806 h 1428049"/>
                <a:gd name="connsiteX0" fmla="*/ 11987 w 3095982"/>
                <a:gd name="connsiteY0" fmla="*/ 6806 h 1428049"/>
                <a:gd name="connsiteX1" fmla="*/ 0 w 3095982"/>
                <a:gd name="connsiteY1" fmla="*/ 1426717 h 1428049"/>
                <a:gd name="connsiteX2" fmla="*/ 3095982 w 3095982"/>
                <a:gd name="connsiteY2" fmla="*/ 0 h 1428049"/>
                <a:gd name="connsiteX3" fmla="*/ 11987 w 3095982"/>
                <a:gd name="connsiteY3" fmla="*/ 6806 h 1428049"/>
                <a:gd name="connsiteX0" fmla="*/ 11987 w 3095982"/>
                <a:gd name="connsiteY0" fmla="*/ 6806 h 1428049"/>
                <a:gd name="connsiteX1" fmla="*/ 0 w 3095982"/>
                <a:gd name="connsiteY1" fmla="*/ 1426717 h 1428049"/>
                <a:gd name="connsiteX2" fmla="*/ 3095982 w 3095982"/>
                <a:gd name="connsiteY2" fmla="*/ 0 h 1428049"/>
                <a:gd name="connsiteX3" fmla="*/ 11987 w 3095982"/>
                <a:gd name="connsiteY3" fmla="*/ 6806 h 1428049"/>
                <a:gd name="connsiteX0" fmla="*/ 11987 w 3095982"/>
                <a:gd name="connsiteY0" fmla="*/ 6806 h 1428049"/>
                <a:gd name="connsiteX1" fmla="*/ 0 w 3095982"/>
                <a:gd name="connsiteY1" fmla="*/ 1426717 h 1428049"/>
                <a:gd name="connsiteX2" fmla="*/ 3095982 w 3095982"/>
                <a:gd name="connsiteY2" fmla="*/ 0 h 1428049"/>
                <a:gd name="connsiteX3" fmla="*/ 11987 w 3095982"/>
                <a:gd name="connsiteY3" fmla="*/ 6806 h 142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5982" h="1428049">
                  <a:moveTo>
                    <a:pt x="11987" y="6806"/>
                  </a:moveTo>
                  <a:cubicBezTo>
                    <a:pt x="7991" y="543712"/>
                    <a:pt x="3996" y="889811"/>
                    <a:pt x="0" y="1426717"/>
                  </a:cubicBezTo>
                  <a:cubicBezTo>
                    <a:pt x="7213" y="1428049"/>
                    <a:pt x="928121" y="319460"/>
                    <a:pt x="3095982" y="0"/>
                  </a:cubicBezTo>
                  <a:lnTo>
                    <a:pt x="11987" y="6806"/>
                  </a:lnTo>
                  <a:close/>
                </a:path>
              </a:pathLst>
            </a:custGeom>
            <a:gradFill flip="none" rotWithShape="1">
              <a:gsLst>
                <a:gs pos="11000">
                  <a:schemeClr val="accent1">
                    <a:lumMod val="75000"/>
                    <a:alpha val="40000"/>
                  </a:schemeClr>
                </a:gs>
                <a:gs pos="51000">
                  <a:schemeClr val="accent1">
                    <a:alpha val="56000"/>
                  </a:schemeClr>
                </a:gs>
                <a:gs pos="100000">
                  <a:schemeClr val="accent1">
                    <a:lumMod val="50000"/>
                    <a:alpha val="7000"/>
                  </a:schemeClr>
                </a:gs>
              </a:gsLst>
              <a:lin ang="81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17500" dist="63500" dir="2700000" algn="tl" rotWithShape="0">
                <a:prstClr val="black">
                  <a:alpha val="7000"/>
                </a:prstClr>
              </a:outerShdw>
            </a:effectLst>
            <a:sp3d prstMaterial="softEdge"/>
          </p:spPr>
          <p:txBody>
            <a:bodyPr/>
            <a:lstStyle/>
            <a:p>
              <a:pPr algn="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자유형 8"/>
            <p:cNvSpPr/>
            <p:nvPr/>
          </p:nvSpPr>
          <p:spPr bwMode="gray">
            <a:xfrm>
              <a:off x="4040" y="8746"/>
              <a:ext cx="6235428" cy="2572058"/>
            </a:xfrm>
            <a:custGeom>
              <a:avLst/>
              <a:gdLst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2124 w 3474152"/>
                <a:gd name="connsiteY0" fmla="*/ 28931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28931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1962 w 3473990"/>
                <a:gd name="connsiteY0" fmla="*/ 9012 h 1780377"/>
                <a:gd name="connsiteX1" fmla="*/ 0 w 3473990"/>
                <a:gd name="connsiteY1" fmla="*/ 1779045 h 1780377"/>
                <a:gd name="connsiteX2" fmla="*/ 3473990 w 3473990"/>
                <a:gd name="connsiteY2" fmla="*/ 0 h 1780377"/>
                <a:gd name="connsiteX3" fmla="*/ 1962 w 3473990"/>
                <a:gd name="connsiteY3" fmla="*/ 9012 h 1780377"/>
                <a:gd name="connsiteX0" fmla="*/ 1962 w 3473990"/>
                <a:gd name="connsiteY0" fmla="*/ 9012 h 1780377"/>
                <a:gd name="connsiteX1" fmla="*/ 0 w 3473990"/>
                <a:gd name="connsiteY1" fmla="*/ 1779045 h 1780377"/>
                <a:gd name="connsiteX2" fmla="*/ 3473990 w 3473990"/>
                <a:gd name="connsiteY2" fmla="*/ 0 h 1780377"/>
                <a:gd name="connsiteX3" fmla="*/ 1962 w 3473990"/>
                <a:gd name="connsiteY3" fmla="*/ 9012 h 1780377"/>
                <a:gd name="connsiteX0" fmla="*/ 1962 w 3473990"/>
                <a:gd name="connsiteY0" fmla="*/ 9012 h 1780377"/>
                <a:gd name="connsiteX1" fmla="*/ 0 w 3473990"/>
                <a:gd name="connsiteY1" fmla="*/ 1779045 h 1780377"/>
                <a:gd name="connsiteX2" fmla="*/ 3473990 w 3473990"/>
                <a:gd name="connsiteY2" fmla="*/ 0 h 1780377"/>
                <a:gd name="connsiteX3" fmla="*/ 1962 w 3473990"/>
                <a:gd name="connsiteY3" fmla="*/ 9012 h 1780377"/>
                <a:gd name="connsiteX0" fmla="*/ 1962 w 3473990"/>
                <a:gd name="connsiteY0" fmla="*/ 9012 h 1780377"/>
                <a:gd name="connsiteX1" fmla="*/ 0 w 3473990"/>
                <a:gd name="connsiteY1" fmla="*/ 1779045 h 1780377"/>
                <a:gd name="connsiteX2" fmla="*/ 3473990 w 3473990"/>
                <a:gd name="connsiteY2" fmla="*/ 0 h 1780377"/>
                <a:gd name="connsiteX3" fmla="*/ 1962 w 3473990"/>
                <a:gd name="connsiteY3" fmla="*/ 9012 h 1780377"/>
                <a:gd name="connsiteX0" fmla="*/ 1962 w 3473990"/>
                <a:gd name="connsiteY0" fmla="*/ 17773 h 1789138"/>
                <a:gd name="connsiteX1" fmla="*/ 0 w 3473990"/>
                <a:gd name="connsiteY1" fmla="*/ 1787806 h 1789138"/>
                <a:gd name="connsiteX2" fmla="*/ 3473990 w 3473990"/>
                <a:gd name="connsiteY2" fmla="*/ 8761 h 1789138"/>
                <a:gd name="connsiteX3" fmla="*/ 1962 w 3473990"/>
                <a:gd name="connsiteY3" fmla="*/ 17773 h 1789138"/>
                <a:gd name="connsiteX0" fmla="*/ 1962 w 3473990"/>
                <a:gd name="connsiteY0" fmla="*/ 25209 h 1796574"/>
                <a:gd name="connsiteX1" fmla="*/ 0 w 3473990"/>
                <a:gd name="connsiteY1" fmla="*/ 1795242 h 1796574"/>
                <a:gd name="connsiteX2" fmla="*/ 3473990 w 3473990"/>
                <a:gd name="connsiteY2" fmla="*/ 16197 h 1796574"/>
                <a:gd name="connsiteX3" fmla="*/ 1962 w 3473990"/>
                <a:gd name="connsiteY3" fmla="*/ 25209 h 1796574"/>
                <a:gd name="connsiteX0" fmla="*/ 1962 w 3473990"/>
                <a:gd name="connsiteY0" fmla="*/ 32645 h 1804010"/>
                <a:gd name="connsiteX1" fmla="*/ 0 w 3473990"/>
                <a:gd name="connsiteY1" fmla="*/ 1802678 h 1804010"/>
                <a:gd name="connsiteX2" fmla="*/ 3473990 w 3473990"/>
                <a:gd name="connsiteY2" fmla="*/ 23633 h 1804010"/>
                <a:gd name="connsiteX3" fmla="*/ 1962 w 3473990"/>
                <a:gd name="connsiteY3" fmla="*/ 32645 h 1804010"/>
                <a:gd name="connsiteX0" fmla="*/ 1962 w 3473990"/>
                <a:gd name="connsiteY0" fmla="*/ 40081 h 1811446"/>
                <a:gd name="connsiteX1" fmla="*/ 0 w 3473990"/>
                <a:gd name="connsiteY1" fmla="*/ 1810114 h 1811446"/>
                <a:gd name="connsiteX2" fmla="*/ 3473990 w 3473990"/>
                <a:gd name="connsiteY2" fmla="*/ 31069 h 1811446"/>
                <a:gd name="connsiteX3" fmla="*/ 1962 w 3473990"/>
                <a:gd name="connsiteY3" fmla="*/ 40081 h 1811446"/>
                <a:gd name="connsiteX0" fmla="*/ 1962 w 3473990"/>
                <a:gd name="connsiteY0" fmla="*/ 9012 h 1780377"/>
                <a:gd name="connsiteX1" fmla="*/ 0 w 3473990"/>
                <a:gd name="connsiteY1" fmla="*/ 1779045 h 1780377"/>
                <a:gd name="connsiteX2" fmla="*/ 3473990 w 3473990"/>
                <a:gd name="connsiteY2" fmla="*/ 0 h 1780377"/>
                <a:gd name="connsiteX3" fmla="*/ 1962 w 3473990"/>
                <a:gd name="connsiteY3" fmla="*/ 9012 h 1780377"/>
                <a:gd name="connsiteX0" fmla="*/ 1962 w 3473990"/>
                <a:gd name="connsiteY0" fmla="*/ 9012 h 1780377"/>
                <a:gd name="connsiteX1" fmla="*/ 0 w 3473990"/>
                <a:gd name="connsiteY1" fmla="*/ 1779045 h 1780377"/>
                <a:gd name="connsiteX2" fmla="*/ 3473990 w 3473990"/>
                <a:gd name="connsiteY2" fmla="*/ 0 h 1780377"/>
                <a:gd name="connsiteX3" fmla="*/ 1962 w 3473990"/>
                <a:gd name="connsiteY3" fmla="*/ 9012 h 1780377"/>
                <a:gd name="connsiteX0" fmla="*/ 1962 w 3473990"/>
                <a:gd name="connsiteY0" fmla="*/ 9012 h 1780377"/>
                <a:gd name="connsiteX1" fmla="*/ 0 w 3473990"/>
                <a:gd name="connsiteY1" fmla="*/ 1779045 h 1780377"/>
                <a:gd name="connsiteX2" fmla="*/ 3473990 w 3473990"/>
                <a:gd name="connsiteY2" fmla="*/ 0 h 1780377"/>
                <a:gd name="connsiteX3" fmla="*/ 1962 w 3473990"/>
                <a:gd name="connsiteY3" fmla="*/ 9012 h 1780377"/>
                <a:gd name="connsiteX0" fmla="*/ 1962 w 3473990"/>
                <a:gd name="connsiteY0" fmla="*/ 9012 h 1780377"/>
                <a:gd name="connsiteX1" fmla="*/ 0 w 3473990"/>
                <a:gd name="connsiteY1" fmla="*/ 1779045 h 1780377"/>
                <a:gd name="connsiteX2" fmla="*/ 3473990 w 3473990"/>
                <a:gd name="connsiteY2" fmla="*/ 0 h 1780377"/>
                <a:gd name="connsiteX3" fmla="*/ 1962 w 3473990"/>
                <a:gd name="connsiteY3" fmla="*/ 9012 h 178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73990" h="1780377">
                  <a:moveTo>
                    <a:pt x="1962" y="9012"/>
                  </a:moveTo>
                  <a:lnTo>
                    <a:pt x="0" y="1779045"/>
                  </a:lnTo>
                  <a:cubicBezTo>
                    <a:pt x="7213" y="1780377"/>
                    <a:pt x="1284794" y="160919"/>
                    <a:pt x="3473990" y="0"/>
                  </a:cubicBezTo>
                  <a:lnTo>
                    <a:pt x="1962" y="901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64000"/>
                  </a:schemeClr>
                </a:gs>
                <a:gs pos="52000">
                  <a:schemeClr val="accent1">
                    <a:lumMod val="20000"/>
                    <a:lumOff val="80000"/>
                  </a:schemeClr>
                </a:gs>
                <a:gs pos="99000">
                  <a:schemeClr val="accent1">
                    <a:lumMod val="75000"/>
                  </a:schemeClr>
                </a:gs>
              </a:gsLst>
              <a:lin ang="16800000" scaled="0"/>
              <a:tileRect/>
            </a:gradFill>
            <a:ln>
              <a:noFill/>
            </a:ln>
            <a:effectLst>
              <a:outerShdw blurRad="241300" dist="25400" dir="13500000" rotWithShape="0">
                <a:prstClr val="black">
                  <a:alpha val="6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자유형 9"/>
            <p:cNvSpPr/>
            <p:nvPr/>
          </p:nvSpPr>
          <p:spPr bwMode="gray">
            <a:xfrm>
              <a:off x="4040" y="8746"/>
              <a:ext cx="6199810" cy="2286021"/>
            </a:xfrm>
            <a:custGeom>
              <a:avLst/>
              <a:gdLst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2124 w 3474152"/>
                <a:gd name="connsiteY0" fmla="*/ 28931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28931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17997 h 1845925"/>
                <a:gd name="connsiteX1" fmla="*/ 0 w 3479132"/>
                <a:gd name="connsiteY1" fmla="*/ 1844593 h 1845925"/>
                <a:gd name="connsiteX2" fmla="*/ 3479132 w 3479132"/>
                <a:gd name="connsiteY2" fmla="*/ 8985 h 1845925"/>
                <a:gd name="connsiteX3" fmla="*/ 7104 w 3479132"/>
                <a:gd name="connsiteY3" fmla="*/ 17997 h 1845925"/>
                <a:gd name="connsiteX0" fmla="*/ 7104 w 3479132"/>
                <a:gd name="connsiteY0" fmla="*/ 17997 h 1814469"/>
                <a:gd name="connsiteX1" fmla="*/ 0 w 3479132"/>
                <a:gd name="connsiteY1" fmla="*/ 1813137 h 1814469"/>
                <a:gd name="connsiteX2" fmla="*/ 3479132 w 3479132"/>
                <a:gd name="connsiteY2" fmla="*/ 8985 h 1814469"/>
                <a:gd name="connsiteX3" fmla="*/ 7104 w 3479132"/>
                <a:gd name="connsiteY3" fmla="*/ 17997 h 1814469"/>
                <a:gd name="connsiteX0" fmla="*/ 1962 w 3473990"/>
                <a:gd name="connsiteY0" fmla="*/ 17997 h 1736755"/>
                <a:gd name="connsiteX1" fmla="*/ 0 w 3473990"/>
                <a:gd name="connsiteY1" fmla="*/ 1735423 h 1736755"/>
                <a:gd name="connsiteX2" fmla="*/ 3473990 w 3473990"/>
                <a:gd name="connsiteY2" fmla="*/ 8985 h 1736755"/>
                <a:gd name="connsiteX3" fmla="*/ 1962 w 3473990"/>
                <a:gd name="connsiteY3" fmla="*/ 17997 h 1736755"/>
                <a:gd name="connsiteX0" fmla="*/ 1962 w 3473990"/>
                <a:gd name="connsiteY0" fmla="*/ 14592 h 1733350"/>
                <a:gd name="connsiteX1" fmla="*/ 0 w 3473990"/>
                <a:gd name="connsiteY1" fmla="*/ 1732018 h 1733350"/>
                <a:gd name="connsiteX2" fmla="*/ 3473990 w 3473990"/>
                <a:gd name="connsiteY2" fmla="*/ 5580 h 1733350"/>
                <a:gd name="connsiteX3" fmla="*/ 1962 w 3473990"/>
                <a:gd name="connsiteY3" fmla="*/ 14592 h 1733350"/>
                <a:gd name="connsiteX0" fmla="*/ 1962 w 3473990"/>
                <a:gd name="connsiteY0" fmla="*/ 17997 h 1736755"/>
                <a:gd name="connsiteX1" fmla="*/ 0 w 3473990"/>
                <a:gd name="connsiteY1" fmla="*/ 1735423 h 1736755"/>
                <a:gd name="connsiteX2" fmla="*/ 3473990 w 3473990"/>
                <a:gd name="connsiteY2" fmla="*/ 8985 h 1736755"/>
                <a:gd name="connsiteX3" fmla="*/ 1962 w 3473990"/>
                <a:gd name="connsiteY3" fmla="*/ 17997 h 1736755"/>
                <a:gd name="connsiteX0" fmla="*/ 1962 w 3473990"/>
                <a:gd name="connsiteY0" fmla="*/ 9012 h 1727770"/>
                <a:gd name="connsiteX1" fmla="*/ 0 w 3473990"/>
                <a:gd name="connsiteY1" fmla="*/ 1726438 h 1727770"/>
                <a:gd name="connsiteX2" fmla="*/ 3473990 w 3473990"/>
                <a:gd name="connsiteY2" fmla="*/ 0 h 1727770"/>
                <a:gd name="connsiteX3" fmla="*/ 1962 w 3473990"/>
                <a:gd name="connsiteY3" fmla="*/ 9012 h 1727770"/>
                <a:gd name="connsiteX0" fmla="*/ 1962 w 3473990"/>
                <a:gd name="connsiteY0" fmla="*/ 9012 h 1727770"/>
                <a:gd name="connsiteX1" fmla="*/ 0 w 3473990"/>
                <a:gd name="connsiteY1" fmla="*/ 1726438 h 1727770"/>
                <a:gd name="connsiteX2" fmla="*/ 3473990 w 3473990"/>
                <a:gd name="connsiteY2" fmla="*/ 0 h 1727770"/>
                <a:gd name="connsiteX3" fmla="*/ 1962 w 3473990"/>
                <a:gd name="connsiteY3" fmla="*/ 9012 h 1727770"/>
                <a:gd name="connsiteX0" fmla="*/ 1962 w 3473990"/>
                <a:gd name="connsiteY0" fmla="*/ 9012 h 1727770"/>
                <a:gd name="connsiteX1" fmla="*/ 0 w 3473990"/>
                <a:gd name="connsiteY1" fmla="*/ 1726438 h 1727770"/>
                <a:gd name="connsiteX2" fmla="*/ 3473990 w 3473990"/>
                <a:gd name="connsiteY2" fmla="*/ 0 h 1727770"/>
                <a:gd name="connsiteX3" fmla="*/ 1962 w 3473990"/>
                <a:gd name="connsiteY3" fmla="*/ 9012 h 1727770"/>
                <a:gd name="connsiteX0" fmla="*/ 1962 w 3473990"/>
                <a:gd name="connsiteY0" fmla="*/ 9012 h 1727770"/>
                <a:gd name="connsiteX1" fmla="*/ 0 w 3473990"/>
                <a:gd name="connsiteY1" fmla="*/ 1726438 h 1727770"/>
                <a:gd name="connsiteX2" fmla="*/ 3473990 w 3473990"/>
                <a:gd name="connsiteY2" fmla="*/ 0 h 1727770"/>
                <a:gd name="connsiteX3" fmla="*/ 1962 w 3473990"/>
                <a:gd name="connsiteY3" fmla="*/ 9012 h 1727770"/>
                <a:gd name="connsiteX0" fmla="*/ 1962 w 3473990"/>
                <a:gd name="connsiteY0" fmla="*/ 9012 h 1727770"/>
                <a:gd name="connsiteX1" fmla="*/ 0 w 3473990"/>
                <a:gd name="connsiteY1" fmla="*/ 1726438 h 1727770"/>
                <a:gd name="connsiteX2" fmla="*/ 3473990 w 3473990"/>
                <a:gd name="connsiteY2" fmla="*/ 0 h 1727770"/>
                <a:gd name="connsiteX3" fmla="*/ 1962 w 3473990"/>
                <a:gd name="connsiteY3" fmla="*/ 9012 h 1727770"/>
                <a:gd name="connsiteX0" fmla="*/ 1962 w 3473990"/>
                <a:gd name="connsiteY0" fmla="*/ 9012 h 1727770"/>
                <a:gd name="connsiteX1" fmla="*/ 0 w 3473990"/>
                <a:gd name="connsiteY1" fmla="*/ 1726438 h 1727770"/>
                <a:gd name="connsiteX2" fmla="*/ 3473990 w 3473990"/>
                <a:gd name="connsiteY2" fmla="*/ 0 h 1727770"/>
                <a:gd name="connsiteX3" fmla="*/ 1962 w 3473990"/>
                <a:gd name="connsiteY3" fmla="*/ 9012 h 1727770"/>
                <a:gd name="connsiteX0" fmla="*/ 1962 w 3473990"/>
                <a:gd name="connsiteY0" fmla="*/ 9012 h 1770347"/>
                <a:gd name="connsiteX1" fmla="*/ 0 w 3473990"/>
                <a:gd name="connsiteY1" fmla="*/ 1769015 h 1770347"/>
                <a:gd name="connsiteX2" fmla="*/ 3473990 w 3473990"/>
                <a:gd name="connsiteY2" fmla="*/ 0 h 1770347"/>
                <a:gd name="connsiteX3" fmla="*/ 1962 w 3473990"/>
                <a:gd name="connsiteY3" fmla="*/ 9012 h 1770347"/>
                <a:gd name="connsiteX0" fmla="*/ 1962 w 3468251"/>
                <a:gd name="connsiteY0" fmla="*/ 9012 h 1770347"/>
                <a:gd name="connsiteX1" fmla="*/ 0 w 3468251"/>
                <a:gd name="connsiteY1" fmla="*/ 1769015 h 1770347"/>
                <a:gd name="connsiteX2" fmla="*/ 3468251 w 3468251"/>
                <a:gd name="connsiteY2" fmla="*/ 0 h 1770347"/>
                <a:gd name="connsiteX3" fmla="*/ 1962 w 3468251"/>
                <a:gd name="connsiteY3" fmla="*/ 9012 h 1770347"/>
                <a:gd name="connsiteX0" fmla="*/ 1962 w 3468251"/>
                <a:gd name="connsiteY0" fmla="*/ 9012 h 1770347"/>
                <a:gd name="connsiteX1" fmla="*/ 0 w 3468251"/>
                <a:gd name="connsiteY1" fmla="*/ 1769015 h 1770347"/>
                <a:gd name="connsiteX2" fmla="*/ 3468251 w 3468251"/>
                <a:gd name="connsiteY2" fmla="*/ 0 h 1770347"/>
                <a:gd name="connsiteX3" fmla="*/ 1962 w 3468251"/>
                <a:gd name="connsiteY3" fmla="*/ 9012 h 1770347"/>
                <a:gd name="connsiteX0" fmla="*/ 1962 w 3468251"/>
                <a:gd name="connsiteY0" fmla="*/ 9012 h 1770347"/>
                <a:gd name="connsiteX1" fmla="*/ 0 w 3468251"/>
                <a:gd name="connsiteY1" fmla="*/ 1769015 h 1770347"/>
                <a:gd name="connsiteX2" fmla="*/ 3468251 w 3468251"/>
                <a:gd name="connsiteY2" fmla="*/ 0 h 1770347"/>
                <a:gd name="connsiteX3" fmla="*/ 1962 w 3468251"/>
                <a:gd name="connsiteY3" fmla="*/ 9012 h 1770347"/>
                <a:gd name="connsiteX0" fmla="*/ 1962 w 3468251"/>
                <a:gd name="connsiteY0" fmla="*/ 9012 h 1770347"/>
                <a:gd name="connsiteX1" fmla="*/ 0 w 3468251"/>
                <a:gd name="connsiteY1" fmla="*/ 1769015 h 1770347"/>
                <a:gd name="connsiteX2" fmla="*/ 3468251 w 3468251"/>
                <a:gd name="connsiteY2" fmla="*/ 0 h 1770347"/>
                <a:gd name="connsiteX3" fmla="*/ 1962 w 3468251"/>
                <a:gd name="connsiteY3" fmla="*/ 9012 h 1770347"/>
                <a:gd name="connsiteX0" fmla="*/ 1962 w 3468251"/>
                <a:gd name="connsiteY0" fmla="*/ 9012 h 1770347"/>
                <a:gd name="connsiteX1" fmla="*/ 0 w 3468251"/>
                <a:gd name="connsiteY1" fmla="*/ 1769015 h 1770347"/>
                <a:gd name="connsiteX2" fmla="*/ 3468251 w 3468251"/>
                <a:gd name="connsiteY2" fmla="*/ 0 h 1770347"/>
                <a:gd name="connsiteX3" fmla="*/ 1962 w 3468251"/>
                <a:gd name="connsiteY3" fmla="*/ 9012 h 177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8251" h="1770347">
                  <a:moveTo>
                    <a:pt x="1962" y="9012"/>
                  </a:moveTo>
                  <a:lnTo>
                    <a:pt x="0" y="1769015"/>
                  </a:lnTo>
                  <a:cubicBezTo>
                    <a:pt x="7213" y="1770347"/>
                    <a:pt x="1275108" y="194868"/>
                    <a:pt x="3468251" y="0"/>
                  </a:cubicBezTo>
                  <a:lnTo>
                    <a:pt x="1962" y="901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78000">
                  <a:schemeClr val="accent1"/>
                </a:gs>
                <a:gs pos="96000">
                  <a:schemeClr val="accent1"/>
                </a:gs>
              </a:gsLst>
              <a:lin ang="8100000" scaled="1"/>
              <a:tileRect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자유형 10"/>
            <p:cNvSpPr/>
            <p:nvPr/>
          </p:nvSpPr>
          <p:spPr bwMode="gray">
            <a:xfrm>
              <a:off x="4040" y="20187"/>
              <a:ext cx="5491619" cy="1778016"/>
            </a:xfrm>
            <a:custGeom>
              <a:avLst/>
              <a:gdLst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542706"/>
                <a:gd name="connsiteX1" fmla="*/ 0 w 3122762"/>
                <a:gd name="connsiteY1" fmla="*/ 1542706 h 1542706"/>
                <a:gd name="connsiteX0" fmla="*/ 3134109 w 3134109"/>
                <a:gd name="connsiteY0" fmla="*/ 0 h 1702613"/>
                <a:gd name="connsiteX1" fmla="*/ 0 w 3134109"/>
                <a:gd name="connsiteY1" fmla="*/ 1702613 h 1702613"/>
                <a:gd name="connsiteX0" fmla="*/ 3134109 w 3134109"/>
                <a:gd name="connsiteY0" fmla="*/ 0 h 1702613"/>
                <a:gd name="connsiteX1" fmla="*/ 0 w 3134109"/>
                <a:gd name="connsiteY1" fmla="*/ 1702613 h 1702613"/>
                <a:gd name="connsiteX0" fmla="*/ 3110941 w 3110941"/>
                <a:gd name="connsiteY0" fmla="*/ 0 h 1690030"/>
                <a:gd name="connsiteX1" fmla="*/ 0 w 3110941"/>
                <a:gd name="connsiteY1" fmla="*/ 1690030 h 1690030"/>
                <a:gd name="connsiteX0" fmla="*/ 3110941 w 3110941"/>
                <a:gd name="connsiteY0" fmla="*/ 0 h 1690030"/>
                <a:gd name="connsiteX1" fmla="*/ 0 w 3110941"/>
                <a:gd name="connsiteY1" fmla="*/ 1690030 h 1690030"/>
                <a:gd name="connsiteX0" fmla="*/ 3110941 w 3110941"/>
                <a:gd name="connsiteY0" fmla="*/ 0 h 1690030"/>
                <a:gd name="connsiteX1" fmla="*/ 0 w 3110941"/>
                <a:gd name="connsiteY1" fmla="*/ 1690030 h 1690030"/>
                <a:gd name="connsiteX0" fmla="*/ 3110941 w 3110941"/>
                <a:gd name="connsiteY0" fmla="*/ 0 h 1690030"/>
                <a:gd name="connsiteX1" fmla="*/ 0 w 3110941"/>
                <a:gd name="connsiteY1" fmla="*/ 1690030 h 1690030"/>
                <a:gd name="connsiteX0" fmla="*/ 3174695 w 3174695"/>
                <a:gd name="connsiteY0" fmla="*/ 0 h 1690030"/>
                <a:gd name="connsiteX1" fmla="*/ 0 w 3174695"/>
                <a:gd name="connsiteY1" fmla="*/ 1690030 h 1690030"/>
                <a:gd name="connsiteX0" fmla="*/ 3174695 w 3174695"/>
                <a:gd name="connsiteY0" fmla="*/ 0 h 1690030"/>
                <a:gd name="connsiteX1" fmla="*/ 0 w 3174695"/>
                <a:gd name="connsiteY1" fmla="*/ 1690030 h 1690030"/>
                <a:gd name="connsiteX0" fmla="*/ 3174695 w 3174695"/>
                <a:gd name="connsiteY0" fmla="*/ 0 h 1690030"/>
                <a:gd name="connsiteX1" fmla="*/ 0 w 3174695"/>
                <a:gd name="connsiteY1" fmla="*/ 1690030 h 1690030"/>
                <a:gd name="connsiteX0" fmla="*/ 3174695 w 3174695"/>
                <a:gd name="connsiteY0" fmla="*/ 0 h 1690030"/>
                <a:gd name="connsiteX1" fmla="*/ 0 w 3174695"/>
                <a:gd name="connsiteY1" fmla="*/ 1690030 h 1690030"/>
                <a:gd name="connsiteX0" fmla="*/ 3174695 w 3174695"/>
                <a:gd name="connsiteY0" fmla="*/ 0 h 1690030"/>
                <a:gd name="connsiteX1" fmla="*/ 0 w 3174695"/>
                <a:gd name="connsiteY1" fmla="*/ 1690030 h 1690030"/>
                <a:gd name="connsiteX0" fmla="*/ 3255443 w 3255443"/>
                <a:gd name="connsiteY0" fmla="*/ 0 h 1699478"/>
                <a:gd name="connsiteX1" fmla="*/ 0 w 3255443"/>
                <a:gd name="connsiteY1" fmla="*/ 1699478 h 1699478"/>
                <a:gd name="connsiteX0" fmla="*/ 3255443 w 3255443"/>
                <a:gd name="connsiteY0" fmla="*/ 0 h 1699478"/>
                <a:gd name="connsiteX1" fmla="*/ 0 w 3255443"/>
                <a:gd name="connsiteY1" fmla="*/ 1699478 h 1699478"/>
                <a:gd name="connsiteX0" fmla="*/ 3255443 w 3255443"/>
                <a:gd name="connsiteY0" fmla="*/ 0 h 1390851"/>
                <a:gd name="connsiteX1" fmla="*/ 0 w 3255443"/>
                <a:gd name="connsiteY1" fmla="*/ 1390851 h 1390851"/>
                <a:gd name="connsiteX0" fmla="*/ 3261538 w 3261538"/>
                <a:gd name="connsiteY0" fmla="*/ 0 h 1371955"/>
                <a:gd name="connsiteX1" fmla="*/ 0 w 3261538"/>
                <a:gd name="connsiteY1" fmla="*/ 1371955 h 1371955"/>
                <a:gd name="connsiteX0" fmla="*/ 3261538 w 3261538"/>
                <a:gd name="connsiteY0" fmla="*/ 1199 h 1373154"/>
                <a:gd name="connsiteX1" fmla="*/ 0 w 3261538"/>
                <a:gd name="connsiteY1" fmla="*/ 1373154 h 1373154"/>
                <a:gd name="connsiteX0" fmla="*/ 3261538 w 3261538"/>
                <a:gd name="connsiteY0" fmla="*/ 0 h 1371955"/>
                <a:gd name="connsiteX1" fmla="*/ 0 w 3261538"/>
                <a:gd name="connsiteY1" fmla="*/ 1371955 h 1371955"/>
                <a:gd name="connsiteX0" fmla="*/ 3261538 w 3261538"/>
                <a:gd name="connsiteY0" fmla="*/ 0 h 1606574"/>
                <a:gd name="connsiteX1" fmla="*/ 0 w 3261538"/>
                <a:gd name="connsiteY1" fmla="*/ 1606574 h 1606574"/>
                <a:gd name="connsiteX0" fmla="*/ 3340763 w 3340763"/>
                <a:gd name="connsiteY0" fmla="*/ 0 h 1597126"/>
                <a:gd name="connsiteX1" fmla="*/ 0 w 3340763"/>
                <a:gd name="connsiteY1" fmla="*/ 1597126 h 1597126"/>
                <a:gd name="connsiteX0" fmla="*/ 3340763 w 3340763"/>
                <a:gd name="connsiteY0" fmla="*/ 0 h 1597126"/>
                <a:gd name="connsiteX1" fmla="*/ 0 w 3340763"/>
                <a:gd name="connsiteY1" fmla="*/ 1597126 h 1597126"/>
                <a:gd name="connsiteX0" fmla="*/ 3340763 w 3340763"/>
                <a:gd name="connsiteY0" fmla="*/ 0 h 1597126"/>
                <a:gd name="connsiteX1" fmla="*/ 0 w 3340763"/>
                <a:gd name="connsiteY1" fmla="*/ 1597126 h 1597126"/>
                <a:gd name="connsiteX0" fmla="*/ 3340763 w 3340763"/>
                <a:gd name="connsiteY0" fmla="*/ 0 h 1597126"/>
                <a:gd name="connsiteX1" fmla="*/ 0 w 3340763"/>
                <a:gd name="connsiteY1" fmla="*/ 1597126 h 1597126"/>
                <a:gd name="connsiteX0" fmla="*/ 3340763 w 3340763"/>
                <a:gd name="connsiteY0" fmla="*/ 0 h 1597126"/>
                <a:gd name="connsiteX1" fmla="*/ 0 w 3340763"/>
                <a:gd name="connsiteY1" fmla="*/ 1597126 h 1597126"/>
                <a:gd name="connsiteX0" fmla="*/ 3340763 w 3340763"/>
                <a:gd name="connsiteY0" fmla="*/ 0 h 1597126"/>
                <a:gd name="connsiteX1" fmla="*/ 0 w 3340763"/>
                <a:gd name="connsiteY1" fmla="*/ 1597126 h 1597126"/>
                <a:gd name="connsiteX0" fmla="*/ 3467274 w 3467274"/>
                <a:gd name="connsiteY0" fmla="*/ 0 h 1597126"/>
                <a:gd name="connsiteX1" fmla="*/ 0 w 3467274"/>
                <a:gd name="connsiteY1" fmla="*/ 1597126 h 1597126"/>
                <a:gd name="connsiteX0" fmla="*/ 3467274 w 3467274"/>
                <a:gd name="connsiteY0" fmla="*/ 0 h 1597126"/>
                <a:gd name="connsiteX1" fmla="*/ 0 w 3467274"/>
                <a:gd name="connsiteY1" fmla="*/ 1597126 h 1597126"/>
                <a:gd name="connsiteX0" fmla="*/ 3467274 w 3467274"/>
                <a:gd name="connsiteY0" fmla="*/ 0 h 1597126"/>
                <a:gd name="connsiteX1" fmla="*/ 0 w 3467274"/>
                <a:gd name="connsiteY1" fmla="*/ 1597126 h 159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67274" h="1597126">
                  <a:moveTo>
                    <a:pt x="3467274" y="0"/>
                  </a:moveTo>
                  <a:cubicBezTo>
                    <a:pt x="1599747" y="287035"/>
                    <a:pt x="3889" y="1590523"/>
                    <a:pt x="0" y="1597126"/>
                  </a:cubicBezTo>
                </a:path>
              </a:pathLst>
            </a:cu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그룹 22"/>
          <p:cNvGrpSpPr>
            <a:grpSpLocks/>
          </p:cNvGrpSpPr>
          <p:nvPr userDrawn="1"/>
        </p:nvGrpSpPr>
        <p:grpSpPr bwMode="auto">
          <a:xfrm>
            <a:off x="-22225" y="3324225"/>
            <a:ext cx="9169400" cy="3546475"/>
            <a:chOff x="2424594" y="1587514"/>
            <a:chExt cx="6731092" cy="6054784"/>
          </a:xfrm>
        </p:grpSpPr>
        <p:sp>
          <p:nvSpPr>
            <p:cNvPr id="13" name="자유형 12"/>
            <p:cNvSpPr/>
            <p:nvPr/>
          </p:nvSpPr>
          <p:spPr bwMode="gray">
            <a:xfrm flipH="1" flipV="1">
              <a:off x="2433719" y="1587514"/>
              <a:ext cx="6721967" cy="5382085"/>
            </a:xfrm>
            <a:custGeom>
              <a:avLst/>
              <a:gdLst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2124 w 3474152"/>
                <a:gd name="connsiteY0" fmla="*/ 28931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28931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82761"/>
                <a:gd name="connsiteY0" fmla="*/ 61792 h 1889720"/>
                <a:gd name="connsiteX1" fmla="*/ 0 w 3482761"/>
                <a:gd name="connsiteY1" fmla="*/ 1888388 h 1889720"/>
                <a:gd name="connsiteX2" fmla="*/ 3479132 w 3482761"/>
                <a:gd name="connsiteY2" fmla="*/ 52780 h 1889720"/>
                <a:gd name="connsiteX3" fmla="*/ 3482761 w 3482761"/>
                <a:gd name="connsiteY3" fmla="*/ 0 h 1889720"/>
                <a:gd name="connsiteX4" fmla="*/ 7104 w 3482761"/>
                <a:gd name="connsiteY4" fmla="*/ 61792 h 1889720"/>
                <a:gd name="connsiteX0" fmla="*/ 7104 w 3482761"/>
                <a:gd name="connsiteY0" fmla="*/ 162720 h 1990648"/>
                <a:gd name="connsiteX1" fmla="*/ 0 w 3482761"/>
                <a:gd name="connsiteY1" fmla="*/ 1989316 h 1990648"/>
                <a:gd name="connsiteX2" fmla="*/ 3479132 w 3482761"/>
                <a:gd name="connsiteY2" fmla="*/ 153708 h 1990648"/>
                <a:gd name="connsiteX3" fmla="*/ 3482761 w 3482761"/>
                <a:gd name="connsiteY3" fmla="*/ 100928 h 1990648"/>
                <a:gd name="connsiteX4" fmla="*/ 7104 w 3482761"/>
                <a:gd name="connsiteY4" fmla="*/ 162720 h 1990648"/>
                <a:gd name="connsiteX0" fmla="*/ 7104 w 3482761"/>
                <a:gd name="connsiteY0" fmla="*/ 102397 h 1930325"/>
                <a:gd name="connsiteX1" fmla="*/ 0 w 3482761"/>
                <a:gd name="connsiteY1" fmla="*/ 1928993 h 1930325"/>
                <a:gd name="connsiteX2" fmla="*/ 3479132 w 3482761"/>
                <a:gd name="connsiteY2" fmla="*/ 93385 h 1930325"/>
                <a:gd name="connsiteX3" fmla="*/ 3482761 w 3482761"/>
                <a:gd name="connsiteY3" fmla="*/ 40605 h 1930325"/>
                <a:gd name="connsiteX4" fmla="*/ 7104 w 3482761"/>
                <a:gd name="connsiteY4" fmla="*/ 102397 h 1930325"/>
                <a:gd name="connsiteX0" fmla="*/ 7104 w 3482761"/>
                <a:gd name="connsiteY0" fmla="*/ 61792 h 1889720"/>
                <a:gd name="connsiteX1" fmla="*/ 0 w 3482761"/>
                <a:gd name="connsiteY1" fmla="*/ 1888388 h 1889720"/>
                <a:gd name="connsiteX2" fmla="*/ 3479132 w 3482761"/>
                <a:gd name="connsiteY2" fmla="*/ 52780 h 1889720"/>
                <a:gd name="connsiteX3" fmla="*/ 3482761 w 3482761"/>
                <a:gd name="connsiteY3" fmla="*/ 0 h 1889720"/>
                <a:gd name="connsiteX4" fmla="*/ 7104 w 3482761"/>
                <a:gd name="connsiteY4" fmla="*/ 61792 h 188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2761" h="1889720">
                  <a:moveTo>
                    <a:pt x="7104" y="61792"/>
                  </a:moveTo>
                  <a:lnTo>
                    <a:pt x="0" y="1888388"/>
                  </a:lnTo>
                  <a:cubicBezTo>
                    <a:pt x="7213" y="1889720"/>
                    <a:pt x="1046157" y="5068"/>
                    <a:pt x="3479132" y="52780"/>
                  </a:cubicBezTo>
                  <a:lnTo>
                    <a:pt x="3482761" y="0"/>
                  </a:lnTo>
                  <a:lnTo>
                    <a:pt x="7104" y="61792"/>
                  </a:lnTo>
                  <a:close/>
                </a:path>
              </a:pathLst>
            </a:custGeom>
            <a:gradFill flip="none" rotWithShape="1">
              <a:gsLst>
                <a:gs pos="10000">
                  <a:schemeClr val="accent4"/>
                </a:gs>
                <a:gs pos="21000">
                  <a:srgbClr val="FFFFFF"/>
                </a:gs>
                <a:gs pos="86000">
                  <a:schemeClr val="accent4">
                    <a:lumMod val="7500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28600" dist="50800" dir="13500000" sx="102000" sy="102000" algn="br" rotWithShape="0">
                <a:prstClr val="black">
                  <a:alpha val="19000"/>
                </a:prstClr>
              </a:outerShdw>
            </a:effectLst>
            <a:sp3d prstMaterial="softEdge"/>
          </p:spPr>
          <p:txBody>
            <a:bodyPr/>
            <a:lstStyle/>
            <a:p>
              <a:pPr algn="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자유형 13"/>
            <p:cNvSpPr/>
            <p:nvPr/>
          </p:nvSpPr>
          <p:spPr bwMode="gray">
            <a:xfrm flipH="1" flipV="1">
              <a:off x="2436350" y="1923450"/>
              <a:ext cx="6717277" cy="5218247"/>
            </a:xfrm>
            <a:custGeom>
              <a:avLst/>
              <a:gdLst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2124 w 3474152"/>
                <a:gd name="connsiteY0" fmla="*/ 28931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28931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122752 h 1950680"/>
                <a:gd name="connsiteX1" fmla="*/ 0 w 3479132"/>
                <a:gd name="connsiteY1" fmla="*/ 1949348 h 1950680"/>
                <a:gd name="connsiteX2" fmla="*/ 3479132 w 3479132"/>
                <a:gd name="connsiteY2" fmla="*/ 113740 h 1950680"/>
                <a:gd name="connsiteX3" fmla="*/ 3474136 w 3479132"/>
                <a:gd name="connsiteY3" fmla="*/ 0 h 1950680"/>
                <a:gd name="connsiteX4" fmla="*/ 7104 w 3479132"/>
                <a:gd name="connsiteY4" fmla="*/ 122752 h 1950680"/>
                <a:gd name="connsiteX0" fmla="*/ 7104 w 3485024"/>
                <a:gd name="connsiteY0" fmla="*/ 104630 h 1932558"/>
                <a:gd name="connsiteX1" fmla="*/ 0 w 3485024"/>
                <a:gd name="connsiteY1" fmla="*/ 1931226 h 1932558"/>
                <a:gd name="connsiteX2" fmla="*/ 3479132 w 3485024"/>
                <a:gd name="connsiteY2" fmla="*/ 95618 h 1932558"/>
                <a:gd name="connsiteX3" fmla="*/ 3485024 w 3485024"/>
                <a:gd name="connsiteY3" fmla="*/ 0 h 1932558"/>
                <a:gd name="connsiteX4" fmla="*/ 7104 w 3485024"/>
                <a:gd name="connsiteY4" fmla="*/ 104630 h 1932558"/>
                <a:gd name="connsiteX0" fmla="*/ 7104 w 3485024"/>
                <a:gd name="connsiteY0" fmla="*/ 104630 h 1932558"/>
                <a:gd name="connsiteX1" fmla="*/ 0 w 3485024"/>
                <a:gd name="connsiteY1" fmla="*/ 1931226 h 1932558"/>
                <a:gd name="connsiteX2" fmla="*/ 3479132 w 3485024"/>
                <a:gd name="connsiteY2" fmla="*/ 95618 h 1932558"/>
                <a:gd name="connsiteX3" fmla="*/ 3485024 w 3485024"/>
                <a:gd name="connsiteY3" fmla="*/ 0 h 1932558"/>
                <a:gd name="connsiteX4" fmla="*/ 7104 w 3485024"/>
                <a:gd name="connsiteY4" fmla="*/ 104630 h 1932558"/>
                <a:gd name="connsiteX0" fmla="*/ 7104 w 3485024"/>
                <a:gd name="connsiteY0" fmla="*/ 104630 h 1932558"/>
                <a:gd name="connsiteX1" fmla="*/ 0 w 3485024"/>
                <a:gd name="connsiteY1" fmla="*/ 1931226 h 1932558"/>
                <a:gd name="connsiteX2" fmla="*/ 3479132 w 3485024"/>
                <a:gd name="connsiteY2" fmla="*/ 95618 h 1932558"/>
                <a:gd name="connsiteX3" fmla="*/ 3485024 w 3485024"/>
                <a:gd name="connsiteY3" fmla="*/ 0 h 1932558"/>
                <a:gd name="connsiteX4" fmla="*/ 7104 w 3485024"/>
                <a:gd name="connsiteY4" fmla="*/ 104630 h 1932558"/>
                <a:gd name="connsiteX0" fmla="*/ 7104 w 3481395"/>
                <a:gd name="connsiteY0" fmla="*/ 110671 h 1938599"/>
                <a:gd name="connsiteX1" fmla="*/ 0 w 3481395"/>
                <a:gd name="connsiteY1" fmla="*/ 1937267 h 1938599"/>
                <a:gd name="connsiteX2" fmla="*/ 3479132 w 3481395"/>
                <a:gd name="connsiteY2" fmla="*/ 101659 h 1938599"/>
                <a:gd name="connsiteX3" fmla="*/ 3481395 w 3481395"/>
                <a:gd name="connsiteY3" fmla="*/ 0 h 1938599"/>
                <a:gd name="connsiteX4" fmla="*/ 7104 w 3481395"/>
                <a:gd name="connsiteY4" fmla="*/ 110671 h 193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1395" h="1938599">
                  <a:moveTo>
                    <a:pt x="7104" y="110671"/>
                  </a:moveTo>
                  <a:lnTo>
                    <a:pt x="0" y="1937267"/>
                  </a:lnTo>
                  <a:cubicBezTo>
                    <a:pt x="7213" y="1938599"/>
                    <a:pt x="1061808" y="17564"/>
                    <a:pt x="3479132" y="101659"/>
                  </a:cubicBezTo>
                  <a:cubicBezTo>
                    <a:pt x="3479886" y="67773"/>
                    <a:pt x="3480641" y="33886"/>
                    <a:pt x="3481395" y="0"/>
                  </a:cubicBezTo>
                  <a:lnTo>
                    <a:pt x="7104" y="11067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5000">
                  <a:schemeClr val="accent4"/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prstMaterial="softEdge"/>
          </p:spPr>
          <p:txBody>
            <a:bodyPr/>
            <a:lstStyle/>
            <a:p>
              <a:pPr algn="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  <a:latin typeface="+mn-lt"/>
                <a:ea typeface="굴림" charset="-127"/>
                <a:cs typeface="+mn-cs"/>
              </a:endParaRPr>
            </a:p>
          </p:txBody>
        </p:sp>
        <p:sp>
          <p:nvSpPr>
            <p:cNvPr id="15" name="자유형 14"/>
            <p:cNvSpPr/>
            <p:nvPr/>
          </p:nvSpPr>
          <p:spPr bwMode="gray">
            <a:xfrm flipH="1" flipV="1">
              <a:off x="2426925" y="3257052"/>
              <a:ext cx="6726431" cy="3913656"/>
            </a:xfrm>
            <a:custGeom>
              <a:avLst/>
              <a:gdLst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2124 w 3474152"/>
                <a:gd name="connsiteY0" fmla="*/ 28931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28931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170077 h 1998005"/>
                <a:gd name="connsiteX1" fmla="*/ 0 w 3479132"/>
                <a:gd name="connsiteY1" fmla="*/ 1996673 h 1998005"/>
                <a:gd name="connsiteX2" fmla="*/ 3479132 w 3479132"/>
                <a:gd name="connsiteY2" fmla="*/ 161065 h 1998005"/>
                <a:gd name="connsiteX3" fmla="*/ 3473000 w 3479132"/>
                <a:gd name="connsiteY3" fmla="*/ 0 h 1998005"/>
                <a:gd name="connsiteX4" fmla="*/ 7104 w 3479132"/>
                <a:gd name="connsiteY4" fmla="*/ 170077 h 1998005"/>
                <a:gd name="connsiteX0" fmla="*/ 7104 w 3479132"/>
                <a:gd name="connsiteY0" fmla="*/ 170077 h 1998005"/>
                <a:gd name="connsiteX1" fmla="*/ 0 w 3479132"/>
                <a:gd name="connsiteY1" fmla="*/ 1996673 h 1998005"/>
                <a:gd name="connsiteX2" fmla="*/ 3479132 w 3479132"/>
                <a:gd name="connsiteY2" fmla="*/ 161065 h 1998005"/>
                <a:gd name="connsiteX3" fmla="*/ 3473000 w 3479132"/>
                <a:gd name="connsiteY3" fmla="*/ 0 h 1998005"/>
                <a:gd name="connsiteX4" fmla="*/ 7104 w 3479132"/>
                <a:gd name="connsiteY4" fmla="*/ 170077 h 1998005"/>
                <a:gd name="connsiteX0" fmla="*/ 7104 w 3479132"/>
                <a:gd name="connsiteY0" fmla="*/ 170077 h 1998005"/>
                <a:gd name="connsiteX1" fmla="*/ 0 w 3479132"/>
                <a:gd name="connsiteY1" fmla="*/ 1996673 h 1998005"/>
                <a:gd name="connsiteX2" fmla="*/ 3479132 w 3479132"/>
                <a:gd name="connsiteY2" fmla="*/ 161065 h 1998005"/>
                <a:gd name="connsiteX3" fmla="*/ 3473000 w 3479132"/>
                <a:gd name="connsiteY3" fmla="*/ 0 h 1998005"/>
                <a:gd name="connsiteX4" fmla="*/ 7104 w 3479132"/>
                <a:gd name="connsiteY4" fmla="*/ 170077 h 1998005"/>
                <a:gd name="connsiteX0" fmla="*/ 7104 w 3479132"/>
                <a:gd name="connsiteY0" fmla="*/ 170077 h 1998005"/>
                <a:gd name="connsiteX1" fmla="*/ 0 w 3479132"/>
                <a:gd name="connsiteY1" fmla="*/ 1996673 h 1998005"/>
                <a:gd name="connsiteX2" fmla="*/ 3479132 w 3479132"/>
                <a:gd name="connsiteY2" fmla="*/ 161065 h 1998005"/>
                <a:gd name="connsiteX3" fmla="*/ 3473000 w 3479132"/>
                <a:gd name="connsiteY3" fmla="*/ 0 h 1998005"/>
                <a:gd name="connsiteX4" fmla="*/ 7104 w 3479132"/>
                <a:gd name="connsiteY4" fmla="*/ 170077 h 1998005"/>
                <a:gd name="connsiteX0" fmla="*/ 7104 w 3479132"/>
                <a:gd name="connsiteY0" fmla="*/ 170077 h 1998005"/>
                <a:gd name="connsiteX1" fmla="*/ 0 w 3479132"/>
                <a:gd name="connsiteY1" fmla="*/ 1996673 h 1998005"/>
                <a:gd name="connsiteX2" fmla="*/ 3479132 w 3479132"/>
                <a:gd name="connsiteY2" fmla="*/ 161065 h 1998005"/>
                <a:gd name="connsiteX3" fmla="*/ 3473000 w 3479132"/>
                <a:gd name="connsiteY3" fmla="*/ 0 h 1998005"/>
                <a:gd name="connsiteX4" fmla="*/ 7104 w 3479132"/>
                <a:gd name="connsiteY4" fmla="*/ 170077 h 1998005"/>
                <a:gd name="connsiteX0" fmla="*/ 7104 w 3479132"/>
                <a:gd name="connsiteY0" fmla="*/ 170077 h 1998005"/>
                <a:gd name="connsiteX1" fmla="*/ 0 w 3479132"/>
                <a:gd name="connsiteY1" fmla="*/ 1996673 h 1998005"/>
                <a:gd name="connsiteX2" fmla="*/ 3479132 w 3479132"/>
                <a:gd name="connsiteY2" fmla="*/ 161065 h 1998005"/>
                <a:gd name="connsiteX3" fmla="*/ 3473000 w 3479132"/>
                <a:gd name="connsiteY3" fmla="*/ 0 h 1998005"/>
                <a:gd name="connsiteX4" fmla="*/ 7104 w 3479132"/>
                <a:gd name="connsiteY4" fmla="*/ 170077 h 1998005"/>
                <a:gd name="connsiteX0" fmla="*/ 7104 w 3479132"/>
                <a:gd name="connsiteY0" fmla="*/ 170077 h 1996673"/>
                <a:gd name="connsiteX1" fmla="*/ 0 w 3479132"/>
                <a:gd name="connsiteY1" fmla="*/ 1996673 h 1996673"/>
                <a:gd name="connsiteX2" fmla="*/ 3479132 w 3479132"/>
                <a:gd name="connsiteY2" fmla="*/ 161065 h 1996673"/>
                <a:gd name="connsiteX3" fmla="*/ 3473000 w 3479132"/>
                <a:gd name="connsiteY3" fmla="*/ 0 h 1996673"/>
                <a:gd name="connsiteX4" fmla="*/ 7104 w 3479132"/>
                <a:gd name="connsiteY4" fmla="*/ 170077 h 1996673"/>
                <a:gd name="connsiteX0" fmla="*/ 7104 w 3479132"/>
                <a:gd name="connsiteY0" fmla="*/ 170077 h 1996673"/>
                <a:gd name="connsiteX1" fmla="*/ 0 w 3479132"/>
                <a:gd name="connsiteY1" fmla="*/ 1996673 h 1996673"/>
                <a:gd name="connsiteX2" fmla="*/ 3479132 w 3479132"/>
                <a:gd name="connsiteY2" fmla="*/ 161065 h 1996673"/>
                <a:gd name="connsiteX3" fmla="*/ 3473000 w 3479132"/>
                <a:gd name="connsiteY3" fmla="*/ 0 h 1996673"/>
                <a:gd name="connsiteX4" fmla="*/ 7104 w 3479132"/>
                <a:gd name="connsiteY4" fmla="*/ 170077 h 1996673"/>
                <a:gd name="connsiteX0" fmla="*/ 7104 w 3479132"/>
                <a:gd name="connsiteY0" fmla="*/ 170077 h 1996673"/>
                <a:gd name="connsiteX1" fmla="*/ 0 w 3479132"/>
                <a:gd name="connsiteY1" fmla="*/ 1996673 h 1996673"/>
                <a:gd name="connsiteX2" fmla="*/ 3479132 w 3479132"/>
                <a:gd name="connsiteY2" fmla="*/ 161065 h 1996673"/>
                <a:gd name="connsiteX3" fmla="*/ 3473000 w 3479132"/>
                <a:gd name="connsiteY3" fmla="*/ 0 h 1996673"/>
                <a:gd name="connsiteX4" fmla="*/ 7104 w 3479132"/>
                <a:gd name="connsiteY4" fmla="*/ 170077 h 1996673"/>
                <a:gd name="connsiteX0" fmla="*/ 7104 w 3479132"/>
                <a:gd name="connsiteY0" fmla="*/ 170077 h 1996673"/>
                <a:gd name="connsiteX1" fmla="*/ 0 w 3479132"/>
                <a:gd name="connsiteY1" fmla="*/ 1996673 h 1996673"/>
                <a:gd name="connsiteX2" fmla="*/ 3479132 w 3479132"/>
                <a:gd name="connsiteY2" fmla="*/ 161065 h 1996673"/>
                <a:gd name="connsiteX3" fmla="*/ 3473000 w 3479132"/>
                <a:gd name="connsiteY3" fmla="*/ 0 h 1996673"/>
                <a:gd name="connsiteX4" fmla="*/ 7104 w 3479132"/>
                <a:gd name="connsiteY4" fmla="*/ 170077 h 1996673"/>
                <a:gd name="connsiteX0" fmla="*/ 7104 w 3479132"/>
                <a:gd name="connsiteY0" fmla="*/ 170077 h 2030322"/>
                <a:gd name="connsiteX1" fmla="*/ 0 w 3479132"/>
                <a:gd name="connsiteY1" fmla="*/ 2030322 h 2030322"/>
                <a:gd name="connsiteX2" fmla="*/ 3479132 w 3479132"/>
                <a:gd name="connsiteY2" fmla="*/ 161065 h 2030322"/>
                <a:gd name="connsiteX3" fmla="*/ 3473000 w 3479132"/>
                <a:gd name="connsiteY3" fmla="*/ 0 h 2030322"/>
                <a:gd name="connsiteX4" fmla="*/ 7104 w 3479132"/>
                <a:gd name="connsiteY4" fmla="*/ 170077 h 2030322"/>
                <a:gd name="connsiteX0" fmla="*/ 7104 w 3479132"/>
                <a:gd name="connsiteY0" fmla="*/ 170077 h 2030322"/>
                <a:gd name="connsiteX1" fmla="*/ 0 w 3479132"/>
                <a:gd name="connsiteY1" fmla="*/ 2030322 h 2030322"/>
                <a:gd name="connsiteX2" fmla="*/ 3479132 w 3479132"/>
                <a:gd name="connsiteY2" fmla="*/ 161065 h 2030322"/>
                <a:gd name="connsiteX3" fmla="*/ 3473000 w 3479132"/>
                <a:gd name="connsiteY3" fmla="*/ 0 h 2030322"/>
                <a:gd name="connsiteX4" fmla="*/ 7104 w 3479132"/>
                <a:gd name="connsiteY4" fmla="*/ 170077 h 2030322"/>
                <a:gd name="connsiteX0" fmla="*/ 7104 w 3479132"/>
                <a:gd name="connsiteY0" fmla="*/ 170077 h 2030322"/>
                <a:gd name="connsiteX1" fmla="*/ 0 w 3479132"/>
                <a:gd name="connsiteY1" fmla="*/ 2030322 h 2030322"/>
                <a:gd name="connsiteX2" fmla="*/ 3479132 w 3479132"/>
                <a:gd name="connsiteY2" fmla="*/ 161065 h 2030322"/>
                <a:gd name="connsiteX3" fmla="*/ 3473000 w 3479132"/>
                <a:gd name="connsiteY3" fmla="*/ 0 h 2030322"/>
                <a:gd name="connsiteX4" fmla="*/ 7104 w 3479132"/>
                <a:gd name="connsiteY4" fmla="*/ 170077 h 2030322"/>
                <a:gd name="connsiteX0" fmla="*/ 7104 w 3487471"/>
                <a:gd name="connsiteY0" fmla="*/ 153252 h 2013497"/>
                <a:gd name="connsiteX1" fmla="*/ 0 w 3487471"/>
                <a:gd name="connsiteY1" fmla="*/ 2013497 h 2013497"/>
                <a:gd name="connsiteX2" fmla="*/ 3479132 w 3487471"/>
                <a:gd name="connsiteY2" fmla="*/ 144240 h 2013497"/>
                <a:gd name="connsiteX3" fmla="*/ 3487471 w 3487471"/>
                <a:gd name="connsiteY3" fmla="*/ 0 h 2013497"/>
                <a:gd name="connsiteX4" fmla="*/ 7104 w 3487471"/>
                <a:gd name="connsiteY4" fmla="*/ 153252 h 2013497"/>
                <a:gd name="connsiteX0" fmla="*/ 7104 w 3479836"/>
                <a:gd name="connsiteY0" fmla="*/ 164813 h 2025058"/>
                <a:gd name="connsiteX1" fmla="*/ 0 w 3479836"/>
                <a:gd name="connsiteY1" fmla="*/ 2025058 h 2025058"/>
                <a:gd name="connsiteX2" fmla="*/ 3479132 w 3479836"/>
                <a:gd name="connsiteY2" fmla="*/ 155801 h 2025058"/>
                <a:gd name="connsiteX3" fmla="*/ 3479836 w 3479836"/>
                <a:gd name="connsiteY3" fmla="*/ 0 h 2025058"/>
                <a:gd name="connsiteX4" fmla="*/ 7104 w 3479836"/>
                <a:gd name="connsiteY4" fmla="*/ 164813 h 202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9836" h="2025058">
                  <a:moveTo>
                    <a:pt x="7104" y="164813"/>
                  </a:moveTo>
                  <a:lnTo>
                    <a:pt x="0" y="2025058"/>
                  </a:lnTo>
                  <a:cubicBezTo>
                    <a:pt x="361748" y="1429117"/>
                    <a:pt x="1067951" y="246286"/>
                    <a:pt x="3479132" y="155801"/>
                  </a:cubicBezTo>
                  <a:cubicBezTo>
                    <a:pt x="3479367" y="103867"/>
                    <a:pt x="3479601" y="51934"/>
                    <a:pt x="3479836" y="0"/>
                  </a:cubicBezTo>
                  <a:lnTo>
                    <a:pt x="7104" y="16481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52000">
                  <a:srgbClr val="FFFFFF"/>
                </a:gs>
                <a:gs pos="99000">
                  <a:schemeClr val="accent4">
                    <a:lumMod val="7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203200" dist="63500" dir="13500000" algn="b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자유형 15"/>
            <p:cNvSpPr/>
            <p:nvPr/>
          </p:nvSpPr>
          <p:spPr bwMode="gray">
            <a:xfrm flipH="1" flipV="1">
              <a:off x="2424594" y="3582286"/>
              <a:ext cx="6728761" cy="4060012"/>
            </a:xfrm>
            <a:custGeom>
              <a:avLst/>
              <a:gdLst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2124 w 3474152"/>
                <a:gd name="connsiteY0" fmla="*/ 28931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28931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7104 w 3481339"/>
                <a:gd name="connsiteY4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582504 w 4056739"/>
                <a:gd name="connsiteY0" fmla="*/ 433264 h 2261192"/>
                <a:gd name="connsiteX1" fmla="*/ 575400 w 4056739"/>
                <a:gd name="connsiteY1" fmla="*/ 2259860 h 2261192"/>
                <a:gd name="connsiteX2" fmla="*/ 4054532 w 4056739"/>
                <a:gd name="connsiteY2" fmla="*/ 424252 h 2261192"/>
                <a:gd name="connsiteX3" fmla="*/ 4056739 w 4056739"/>
                <a:gd name="connsiteY3" fmla="*/ 0 h 2261192"/>
                <a:gd name="connsiteX4" fmla="*/ 579017 w 4056739"/>
                <a:gd name="connsiteY4" fmla="*/ 5187 h 2261192"/>
                <a:gd name="connsiteX5" fmla="*/ 574296 w 4056739"/>
                <a:gd name="connsiteY5" fmla="*/ 278955 h 2261192"/>
                <a:gd name="connsiteX6" fmla="*/ 582504 w 4056739"/>
                <a:gd name="connsiteY6" fmla="*/ 433264 h 2261192"/>
                <a:gd name="connsiteX0" fmla="*/ 8208 w 3482443"/>
                <a:gd name="connsiteY0" fmla="*/ 433264 h 2261192"/>
                <a:gd name="connsiteX1" fmla="*/ 1104 w 3482443"/>
                <a:gd name="connsiteY1" fmla="*/ 2259860 h 2261192"/>
                <a:gd name="connsiteX2" fmla="*/ 3480236 w 3482443"/>
                <a:gd name="connsiteY2" fmla="*/ 424252 h 2261192"/>
                <a:gd name="connsiteX3" fmla="*/ 3482443 w 3482443"/>
                <a:gd name="connsiteY3" fmla="*/ 0 h 2261192"/>
                <a:gd name="connsiteX4" fmla="*/ 4721 w 3482443"/>
                <a:gd name="connsiteY4" fmla="*/ 5187 h 2261192"/>
                <a:gd name="connsiteX5" fmla="*/ 0 w 3482443"/>
                <a:gd name="connsiteY5" fmla="*/ 278955 h 2261192"/>
                <a:gd name="connsiteX6" fmla="*/ 8208 w 3482443"/>
                <a:gd name="connsiteY6" fmla="*/ 433264 h 2261192"/>
                <a:gd name="connsiteX0" fmla="*/ 582526 w 4056761"/>
                <a:gd name="connsiteY0" fmla="*/ 433264 h 2261192"/>
                <a:gd name="connsiteX1" fmla="*/ 575422 w 4056761"/>
                <a:gd name="connsiteY1" fmla="*/ 2259860 h 2261192"/>
                <a:gd name="connsiteX2" fmla="*/ 4054554 w 4056761"/>
                <a:gd name="connsiteY2" fmla="*/ 424252 h 2261192"/>
                <a:gd name="connsiteX3" fmla="*/ 4056761 w 4056761"/>
                <a:gd name="connsiteY3" fmla="*/ 0 h 2261192"/>
                <a:gd name="connsiteX4" fmla="*/ 579039 w 4056761"/>
                <a:gd name="connsiteY4" fmla="*/ 5187 h 2261192"/>
                <a:gd name="connsiteX5" fmla="*/ 582526 w 4056761"/>
                <a:gd name="connsiteY5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7104 w 3481339"/>
                <a:gd name="connsiteY0" fmla="*/ 433264 h 2259860"/>
                <a:gd name="connsiteX1" fmla="*/ 0 w 3481339"/>
                <a:gd name="connsiteY1" fmla="*/ 2259860 h 2259860"/>
                <a:gd name="connsiteX2" fmla="*/ 3479132 w 3481339"/>
                <a:gd name="connsiteY2" fmla="*/ 424252 h 2259860"/>
                <a:gd name="connsiteX3" fmla="*/ 3481339 w 3481339"/>
                <a:gd name="connsiteY3" fmla="*/ 0 h 2259860"/>
                <a:gd name="connsiteX4" fmla="*/ 3617 w 3481339"/>
                <a:gd name="connsiteY4" fmla="*/ 5187 h 2259860"/>
                <a:gd name="connsiteX5" fmla="*/ 7104 w 3481339"/>
                <a:gd name="connsiteY5" fmla="*/ 433264 h 2259860"/>
                <a:gd name="connsiteX0" fmla="*/ 7104 w 3481339"/>
                <a:gd name="connsiteY0" fmla="*/ 433264 h 2259860"/>
                <a:gd name="connsiteX1" fmla="*/ 0 w 3481339"/>
                <a:gd name="connsiteY1" fmla="*/ 2259860 h 2259860"/>
                <a:gd name="connsiteX2" fmla="*/ 3479132 w 3481339"/>
                <a:gd name="connsiteY2" fmla="*/ 424252 h 2259860"/>
                <a:gd name="connsiteX3" fmla="*/ 3481339 w 3481339"/>
                <a:gd name="connsiteY3" fmla="*/ 0 h 2259860"/>
                <a:gd name="connsiteX4" fmla="*/ 3617 w 3481339"/>
                <a:gd name="connsiteY4" fmla="*/ 5187 h 2259860"/>
                <a:gd name="connsiteX5" fmla="*/ 7104 w 3481339"/>
                <a:gd name="connsiteY5" fmla="*/ 433264 h 2259860"/>
                <a:gd name="connsiteX0" fmla="*/ 7104 w 3481339"/>
                <a:gd name="connsiteY0" fmla="*/ 433264 h 2259860"/>
                <a:gd name="connsiteX1" fmla="*/ 0 w 3481339"/>
                <a:gd name="connsiteY1" fmla="*/ 2259860 h 2259860"/>
                <a:gd name="connsiteX2" fmla="*/ 3479132 w 3481339"/>
                <a:gd name="connsiteY2" fmla="*/ 424252 h 2259860"/>
                <a:gd name="connsiteX3" fmla="*/ 3481339 w 3481339"/>
                <a:gd name="connsiteY3" fmla="*/ 0 h 2259860"/>
                <a:gd name="connsiteX4" fmla="*/ 3617 w 3481339"/>
                <a:gd name="connsiteY4" fmla="*/ 5187 h 2259860"/>
                <a:gd name="connsiteX5" fmla="*/ 7104 w 3481339"/>
                <a:gd name="connsiteY5" fmla="*/ 433264 h 2259860"/>
                <a:gd name="connsiteX0" fmla="*/ 1162 w 3483115"/>
                <a:gd name="connsiteY0" fmla="*/ 424961 h 2259860"/>
                <a:gd name="connsiteX1" fmla="*/ 1776 w 3483115"/>
                <a:gd name="connsiteY1" fmla="*/ 2259860 h 2259860"/>
                <a:gd name="connsiteX2" fmla="*/ 3480908 w 3483115"/>
                <a:gd name="connsiteY2" fmla="*/ 424252 h 2259860"/>
                <a:gd name="connsiteX3" fmla="*/ 3483115 w 3483115"/>
                <a:gd name="connsiteY3" fmla="*/ 0 h 2259860"/>
                <a:gd name="connsiteX4" fmla="*/ 5393 w 3483115"/>
                <a:gd name="connsiteY4" fmla="*/ 5187 h 2259860"/>
                <a:gd name="connsiteX5" fmla="*/ 1162 w 3483115"/>
                <a:gd name="connsiteY5" fmla="*/ 424961 h 2259860"/>
                <a:gd name="connsiteX0" fmla="*/ 582870 w 4060592"/>
                <a:gd name="connsiteY0" fmla="*/ 5187 h 2259860"/>
                <a:gd name="connsiteX1" fmla="*/ 579253 w 4060592"/>
                <a:gd name="connsiteY1" fmla="*/ 2259860 h 2259860"/>
                <a:gd name="connsiteX2" fmla="*/ 4058385 w 4060592"/>
                <a:gd name="connsiteY2" fmla="*/ 424252 h 2259860"/>
                <a:gd name="connsiteX3" fmla="*/ 4060592 w 4060592"/>
                <a:gd name="connsiteY3" fmla="*/ 0 h 2259860"/>
                <a:gd name="connsiteX4" fmla="*/ 582870 w 4060592"/>
                <a:gd name="connsiteY4" fmla="*/ 5187 h 2259860"/>
                <a:gd name="connsiteX0" fmla="*/ 3617 w 3481339"/>
                <a:gd name="connsiteY0" fmla="*/ 5187 h 2259860"/>
                <a:gd name="connsiteX1" fmla="*/ 0 w 3481339"/>
                <a:gd name="connsiteY1" fmla="*/ 2259860 h 2259860"/>
                <a:gd name="connsiteX2" fmla="*/ 3479132 w 3481339"/>
                <a:gd name="connsiteY2" fmla="*/ 424252 h 2259860"/>
                <a:gd name="connsiteX3" fmla="*/ 3481339 w 3481339"/>
                <a:gd name="connsiteY3" fmla="*/ 0 h 2259860"/>
                <a:gd name="connsiteX4" fmla="*/ 3617 w 3481339"/>
                <a:gd name="connsiteY4" fmla="*/ 5187 h 2259860"/>
                <a:gd name="connsiteX0" fmla="*/ 1412 w 3481339"/>
                <a:gd name="connsiteY0" fmla="*/ 0 h 2267127"/>
                <a:gd name="connsiteX1" fmla="*/ 0 w 3481339"/>
                <a:gd name="connsiteY1" fmla="*/ 2267127 h 2267127"/>
                <a:gd name="connsiteX2" fmla="*/ 3479132 w 3481339"/>
                <a:gd name="connsiteY2" fmla="*/ 431519 h 2267127"/>
                <a:gd name="connsiteX3" fmla="*/ 3481339 w 3481339"/>
                <a:gd name="connsiteY3" fmla="*/ 7267 h 2267127"/>
                <a:gd name="connsiteX4" fmla="*/ 1412 w 3481339"/>
                <a:gd name="connsiteY4" fmla="*/ 0 h 2267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1339" h="2267127">
                  <a:moveTo>
                    <a:pt x="1412" y="0"/>
                  </a:moveTo>
                  <a:cubicBezTo>
                    <a:pt x="206" y="751558"/>
                    <a:pt x="1206" y="1515569"/>
                    <a:pt x="0" y="2267127"/>
                  </a:cubicBezTo>
                  <a:cubicBezTo>
                    <a:pt x="278541" y="1660015"/>
                    <a:pt x="1274161" y="381103"/>
                    <a:pt x="3479132" y="431519"/>
                  </a:cubicBezTo>
                  <a:cubicBezTo>
                    <a:pt x="3479868" y="290102"/>
                    <a:pt x="3480603" y="148684"/>
                    <a:pt x="3481339" y="7267"/>
                  </a:cubicBezTo>
                  <a:lnTo>
                    <a:pt x="141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51000">
                  <a:srgbClr val="FFFFFF"/>
                </a:gs>
                <a:gs pos="67000">
                  <a:schemeClr val="accent4">
                    <a:lumMod val="20000"/>
                    <a:lumOff val="8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7800000" scaled="0"/>
              <a:tileRect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자유형 16"/>
            <p:cNvSpPr/>
            <p:nvPr/>
          </p:nvSpPr>
          <p:spPr bwMode="gray">
            <a:xfrm flipV="1">
              <a:off x="2440909" y="4666401"/>
              <a:ext cx="6706620" cy="2954214"/>
            </a:xfrm>
            <a:custGeom>
              <a:avLst/>
              <a:gdLst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9038072 w 9038072"/>
                <a:gd name="connsiteY0" fmla="*/ 1941920 h 2437301"/>
                <a:gd name="connsiteX1" fmla="*/ 0 w 9038072"/>
                <a:gd name="connsiteY1" fmla="*/ 6602 h 2437301"/>
                <a:gd name="connsiteX0" fmla="*/ 9038072 w 9038072"/>
                <a:gd name="connsiteY0" fmla="*/ 3259319 h 3259319"/>
                <a:gd name="connsiteX1" fmla="*/ 0 w 9038072"/>
                <a:gd name="connsiteY1" fmla="*/ 1324001 h 3259319"/>
                <a:gd name="connsiteX0" fmla="*/ 6611746 w 6611746"/>
                <a:gd name="connsiteY0" fmla="*/ 3259319 h 3259319"/>
                <a:gd name="connsiteX1" fmla="*/ 0 w 6611746"/>
                <a:gd name="connsiteY1" fmla="*/ 1252235 h 3259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11746" h="3259319">
                  <a:moveTo>
                    <a:pt x="6611746" y="3259319"/>
                  </a:moveTo>
                  <a:cubicBezTo>
                    <a:pt x="2579165" y="0"/>
                    <a:pt x="3889" y="1245632"/>
                    <a:pt x="0" y="1252235"/>
                  </a:cubicBezTo>
                </a:path>
              </a:pathLst>
            </a:cu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702285" y="3549020"/>
            <a:ext cx="7778575" cy="59436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None/>
              <a:defRPr lang="en-U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24" name="제목 23"/>
          <p:cNvSpPr>
            <a:spLocks noGrp="1"/>
          </p:cNvSpPr>
          <p:nvPr>
            <p:ph type="title"/>
          </p:nvPr>
        </p:nvSpPr>
        <p:spPr bwMode="auto">
          <a:xfrm>
            <a:off x="654785" y="2428868"/>
            <a:ext cx="7858180" cy="1143000"/>
          </a:xfrm>
          <a:prstGeom prst="rect">
            <a:avLst/>
          </a:prstGeo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01600" h="3810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ko-KR" altLang="en-US" sz="5400" b="1" kern="1200">
                <a:ln w="0"/>
                <a:gradFill flip="none">
                  <a:gsLst>
                    <a:gs pos="0">
                      <a:schemeClr val="accent1">
                        <a:lumMod val="75000"/>
                      </a:schemeClr>
                    </a:gs>
                    <a:gs pos="49000">
                      <a:schemeClr val="accent1"/>
                    </a:gs>
                    <a:gs pos="50000">
                      <a:schemeClr val="accent1">
                        <a:lumMod val="50000"/>
                      </a:schemeClr>
                    </a:gs>
                    <a:gs pos="9200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18" name="날짜 개체 틀 6"/>
          <p:cNvSpPr>
            <a:spLocks noGrp="1"/>
          </p:cNvSpPr>
          <p:nvPr>
            <p:ph type="dt" sz="half" idx="10"/>
          </p:nvPr>
        </p:nvSpPr>
        <p:spPr>
          <a:xfrm>
            <a:off x="1071563" y="6494463"/>
            <a:ext cx="1857375" cy="2921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C13B148-33CC-4D85-9425-EFD604AC1939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19" name="슬라이드 번호 개체 틀 7"/>
          <p:cNvSpPr>
            <a:spLocks noGrp="1"/>
          </p:cNvSpPr>
          <p:nvPr>
            <p:ph type="sldNum" sz="quarter" idx="11"/>
          </p:nvPr>
        </p:nvSpPr>
        <p:spPr>
          <a:xfrm>
            <a:off x="465138" y="6494463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AA0E45C-817B-4C0D-AD2C-E2B880C65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바닥글 개체 틀 8"/>
          <p:cNvSpPr>
            <a:spLocks noGrp="1"/>
          </p:cNvSpPr>
          <p:nvPr>
            <p:ph type="ftr" sz="quarter" idx="12"/>
          </p:nvPr>
        </p:nvSpPr>
        <p:spPr>
          <a:xfrm>
            <a:off x="5643563" y="6572250"/>
            <a:ext cx="3143250" cy="2921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2"/>
          <p:cNvSpPr>
            <a:spLocks noGrp="1"/>
          </p:cNvSpPr>
          <p:nvPr>
            <p:ph type="body" idx="1"/>
          </p:nvPr>
        </p:nvSpPr>
        <p:spPr>
          <a:xfrm>
            <a:off x="1028700" y="3429000"/>
            <a:ext cx="7086600" cy="1509712"/>
          </a:xfrm>
          <a:prstGeom prst="rect">
            <a:avLst/>
          </a:prstGeom>
        </p:spPr>
        <p:txBody>
          <a:bodyPr/>
          <a:lstStyle>
            <a:lvl1pPr marL="73152" indent="0" algn="ctr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457200" y="2285992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" name="Date Placeholder 14"/>
          <p:cNvSpPr>
            <a:spLocks noGrp="1"/>
          </p:cNvSpPr>
          <p:nvPr>
            <p:ph type="dt" sz="half" idx="10"/>
          </p:nvPr>
        </p:nvSpPr>
        <p:spPr>
          <a:xfrm>
            <a:off x="114300" y="6561138"/>
            <a:ext cx="1857375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BA911-6EAC-4E56-9D08-1C6488F25E2D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5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5643563" y="6572250"/>
            <a:ext cx="3143250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4286250" y="6429375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3AC11-CB84-49F8-A7B6-3610D650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9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>
          <a:xfrm>
            <a:off x="114300" y="6561138"/>
            <a:ext cx="1857375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10398-D004-44B2-ABC4-D495BE5A28D8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6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5643563" y="6572250"/>
            <a:ext cx="3143250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4286250" y="6429375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277EF-997D-4C73-8799-A2BD29CE7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8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20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>
          <a:xfrm>
            <a:off x="114300" y="6561138"/>
            <a:ext cx="1857375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C02F2-CDB4-4530-AF7D-D584601D1403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5643563" y="6572250"/>
            <a:ext cx="3143250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4286250" y="6429375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CA7B8-2C3B-489B-982D-2DE125DEB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19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내용 개체 틀 3"/>
          <p:cNvSpPr>
            <a:spLocks noGrp="1"/>
          </p:cNvSpPr>
          <p:nvPr>
            <p:ph sz="half" idx="1"/>
          </p:nvPr>
        </p:nvSpPr>
        <p:spPr>
          <a:xfrm>
            <a:off x="3575050" y="1520042"/>
            <a:ext cx="5111750" cy="4606121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>
          <a:xfrm>
            <a:off x="114300" y="6561138"/>
            <a:ext cx="1857375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8AF51-4A65-49FC-B9CB-BEB0A499F6DD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6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5643563" y="6572250"/>
            <a:ext cx="3143250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4286250" y="6429375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4911C-5016-4411-97F1-B21FC26D5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모서리가 둥근 직사각형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직사각형 6"/>
          <p:cNvSpPr/>
          <p:nvPr/>
        </p:nvSpPr>
        <p:spPr>
          <a:xfrm flipV="1">
            <a:off x="69850" y="857250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직사각형 7"/>
          <p:cNvSpPr/>
          <p:nvPr/>
        </p:nvSpPr>
        <p:spPr>
          <a:xfrm>
            <a:off x="69850" y="809625"/>
            <a:ext cx="9013825" cy="46038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직사각형 8"/>
          <p:cNvSpPr/>
          <p:nvPr/>
        </p:nvSpPr>
        <p:spPr>
          <a:xfrm>
            <a:off x="68263" y="936625"/>
            <a:ext cx="9015412" cy="46038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9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BDB619E-959A-4D3C-9DEF-E2725F05C84C}" type="datetimeFigureOut">
              <a:rPr lang="ko-KR" altLang="en-US"/>
              <a:pPr>
                <a:defRPr/>
              </a:pPr>
              <a:t>2013-11-07</a:t>
            </a:fld>
            <a:endParaRPr lang="ko-KR" altLang="en-US"/>
          </a:p>
        </p:txBody>
      </p:sp>
      <p:sp>
        <p:nvSpPr>
          <p:cNvPr id="1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7556C-6960-494A-81C8-C6BDB70BC61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14" name="그림 개체 틀 2"/>
          <p:cNvSpPr>
            <a:spLocks noGrp="1"/>
          </p:cNvSpPr>
          <p:nvPr>
            <p:ph type="pic" idx="1"/>
          </p:nvPr>
        </p:nvSpPr>
        <p:spPr bwMode="gray">
          <a:xfrm>
            <a:off x="500034" y="1857364"/>
            <a:ext cx="5143536" cy="3962400"/>
          </a:xfrm>
          <a:prstGeom prst="rect">
            <a:avLst/>
          </a:prstGeom>
          <a:solidFill>
            <a:schemeClr val="bg2">
              <a:lumMod val="90000"/>
            </a:schemeClr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en-US" noProof="0" dirty="0"/>
          </a:p>
        </p:txBody>
      </p:sp>
      <p:sp>
        <p:nvSpPr>
          <p:cNvPr id="15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857884" y="1857364"/>
            <a:ext cx="2857520" cy="4000528"/>
          </a:xfrm>
          <a:prstGeom prst="rect">
            <a:avLst/>
          </a:prstGeo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>
          <a:xfrm>
            <a:off x="114300" y="6561138"/>
            <a:ext cx="1857375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B525A-90F3-46E6-A377-903F3DEF29F3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6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5643563" y="6572250"/>
            <a:ext cx="3143250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4286250" y="6429375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F0CDE-5490-4148-B6DA-50D7D0B43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세로 텍스트 개체 틀 16"/>
          <p:cNvSpPr>
            <a:spLocks noGrp="1"/>
          </p:cNvSpPr>
          <p:nvPr>
            <p:ph type="body" orient="vert" sz="quarter" idx="13"/>
          </p:nvPr>
        </p:nvSpPr>
        <p:spPr>
          <a:xfrm>
            <a:off x="428625" y="1571625"/>
            <a:ext cx="8286750" cy="4572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" name="Date Placeholder 14"/>
          <p:cNvSpPr>
            <a:spLocks noGrp="1"/>
          </p:cNvSpPr>
          <p:nvPr>
            <p:ph type="dt" sz="half" idx="14"/>
          </p:nvPr>
        </p:nvSpPr>
        <p:spPr>
          <a:xfrm>
            <a:off x="114300" y="6561138"/>
            <a:ext cx="1857375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AB1DA-4599-4C15-ACA3-C7A953EBA76E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5" name="Footer Placeholder 23"/>
          <p:cNvSpPr>
            <a:spLocks noGrp="1"/>
          </p:cNvSpPr>
          <p:nvPr>
            <p:ph type="ftr" sz="quarter" idx="15"/>
          </p:nvPr>
        </p:nvSpPr>
        <p:spPr>
          <a:xfrm>
            <a:off x="5643563" y="6572250"/>
            <a:ext cx="3143250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4"/>
          <p:cNvSpPr>
            <a:spLocks noGrp="1"/>
          </p:cNvSpPr>
          <p:nvPr>
            <p:ph type="sldNum" sz="quarter" idx="16"/>
          </p:nvPr>
        </p:nvSpPr>
        <p:spPr>
          <a:xfrm>
            <a:off x="4286250" y="6429375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E93E-C980-4EF7-9D2F-283DF3288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0" descr="Picture1.png"/>
          <p:cNvPicPr>
            <a:picLocks noChangeAspect="1"/>
          </p:cNvPicPr>
          <p:nvPr userDrawn="1"/>
        </p:nvPicPr>
        <p:blipFill>
          <a:blip r:embed="rId2"/>
          <a:srcRect l="-8578" t="9286" r="-8633" b="5000"/>
          <a:stretch>
            <a:fillRect/>
          </a:stretch>
        </p:blipFill>
        <p:spPr bwMode="auto">
          <a:xfrm>
            <a:off x="0" y="0"/>
            <a:ext cx="7715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그룹 14"/>
          <p:cNvGrpSpPr>
            <a:grpSpLocks/>
          </p:cNvGrpSpPr>
          <p:nvPr userDrawn="1"/>
        </p:nvGrpSpPr>
        <p:grpSpPr bwMode="auto">
          <a:xfrm rot="5400000">
            <a:off x="4637088" y="2351087"/>
            <a:ext cx="6870700" cy="2143125"/>
            <a:chOff x="-11098" y="-1"/>
            <a:chExt cx="9155098" cy="1676401"/>
          </a:xfrm>
        </p:grpSpPr>
        <p:sp>
          <p:nvSpPr>
            <p:cNvPr id="6" name="Freeform 44"/>
            <p:cNvSpPr/>
            <p:nvPr userDrawn="1"/>
          </p:nvSpPr>
          <p:spPr bwMode="auto">
            <a:xfrm flipV="1">
              <a:off x="-521" y="8691"/>
              <a:ext cx="9144522" cy="1523663"/>
            </a:xfrm>
            <a:custGeom>
              <a:avLst/>
              <a:gdLst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13447 w 9170894"/>
                <a:gd name="connsiteY0" fmla="*/ 567018 h 2194112"/>
                <a:gd name="connsiteX1" fmla="*/ 0 w 9170894"/>
                <a:gd name="connsiteY1" fmla="*/ 2194112 h 2194112"/>
                <a:gd name="connsiteX2" fmla="*/ 9170894 w 9170894"/>
                <a:gd name="connsiteY2" fmla="*/ 2194112 h 2194112"/>
                <a:gd name="connsiteX3" fmla="*/ 9170894 w 9170894"/>
                <a:gd name="connsiteY3" fmla="*/ 271183 h 2194112"/>
                <a:gd name="connsiteX4" fmla="*/ 13447 w 9170894"/>
                <a:gd name="connsiteY4" fmla="*/ 567018 h 2194112"/>
                <a:gd name="connsiteX0" fmla="*/ 13447 w 9171360"/>
                <a:gd name="connsiteY0" fmla="*/ 323545 h 1950639"/>
                <a:gd name="connsiteX1" fmla="*/ 0 w 9171360"/>
                <a:gd name="connsiteY1" fmla="*/ 1950639 h 1950639"/>
                <a:gd name="connsiteX2" fmla="*/ 9170894 w 9171360"/>
                <a:gd name="connsiteY2" fmla="*/ 1950639 h 1950639"/>
                <a:gd name="connsiteX3" fmla="*/ 9170894 w 9171360"/>
                <a:gd name="connsiteY3" fmla="*/ 27710 h 1950639"/>
                <a:gd name="connsiteX4" fmla="*/ 13447 w 9171360"/>
                <a:gd name="connsiteY4" fmla="*/ 323545 h 1950639"/>
                <a:gd name="connsiteX0" fmla="*/ 13447 w 9171360"/>
                <a:gd name="connsiteY0" fmla="*/ 323545 h 1950639"/>
                <a:gd name="connsiteX1" fmla="*/ 0 w 9171360"/>
                <a:gd name="connsiteY1" fmla="*/ 1950639 h 1950639"/>
                <a:gd name="connsiteX2" fmla="*/ 9170894 w 9171360"/>
                <a:gd name="connsiteY2" fmla="*/ 1950639 h 1950639"/>
                <a:gd name="connsiteX3" fmla="*/ 9170894 w 9171360"/>
                <a:gd name="connsiteY3" fmla="*/ 27710 h 1950639"/>
                <a:gd name="connsiteX4" fmla="*/ 13447 w 9171360"/>
                <a:gd name="connsiteY4" fmla="*/ 323545 h 1950639"/>
                <a:gd name="connsiteX0" fmla="*/ 13447 w 9171360"/>
                <a:gd name="connsiteY0" fmla="*/ 323545 h 1950639"/>
                <a:gd name="connsiteX1" fmla="*/ 0 w 9171360"/>
                <a:gd name="connsiteY1" fmla="*/ 1950639 h 1950639"/>
                <a:gd name="connsiteX2" fmla="*/ 9170894 w 9171360"/>
                <a:gd name="connsiteY2" fmla="*/ 1950639 h 1950639"/>
                <a:gd name="connsiteX3" fmla="*/ 9170894 w 9171360"/>
                <a:gd name="connsiteY3" fmla="*/ 27710 h 1950639"/>
                <a:gd name="connsiteX4" fmla="*/ 13447 w 9171360"/>
                <a:gd name="connsiteY4" fmla="*/ 323545 h 1950639"/>
                <a:gd name="connsiteX0" fmla="*/ 13447 w 9171360"/>
                <a:gd name="connsiteY0" fmla="*/ 0 h 1627094"/>
                <a:gd name="connsiteX1" fmla="*/ 0 w 9171360"/>
                <a:gd name="connsiteY1" fmla="*/ 1627094 h 1627094"/>
                <a:gd name="connsiteX2" fmla="*/ 9170894 w 9171360"/>
                <a:gd name="connsiteY2" fmla="*/ 1627094 h 1627094"/>
                <a:gd name="connsiteX3" fmla="*/ 9170894 w 9171360"/>
                <a:gd name="connsiteY3" fmla="*/ 498867 h 1627094"/>
                <a:gd name="connsiteX4" fmla="*/ 13447 w 9171360"/>
                <a:gd name="connsiteY4" fmla="*/ 0 h 1627094"/>
                <a:gd name="connsiteX0" fmla="*/ 13447 w 9171360"/>
                <a:gd name="connsiteY0" fmla="*/ 0 h 1627094"/>
                <a:gd name="connsiteX1" fmla="*/ 0 w 9171360"/>
                <a:gd name="connsiteY1" fmla="*/ 1627094 h 1627094"/>
                <a:gd name="connsiteX2" fmla="*/ 9170894 w 9171360"/>
                <a:gd name="connsiteY2" fmla="*/ 1627094 h 1627094"/>
                <a:gd name="connsiteX3" fmla="*/ 9170894 w 9171360"/>
                <a:gd name="connsiteY3" fmla="*/ 498867 h 1627094"/>
                <a:gd name="connsiteX4" fmla="*/ 13447 w 9171360"/>
                <a:gd name="connsiteY4" fmla="*/ 0 h 1627094"/>
                <a:gd name="connsiteX0" fmla="*/ 13447 w 9171360"/>
                <a:gd name="connsiteY0" fmla="*/ 0 h 1627094"/>
                <a:gd name="connsiteX1" fmla="*/ 0 w 9171360"/>
                <a:gd name="connsiteY1" fmla="*/ 1627094 h 1627094"/>
                <a:gd name="connsiteX2" fmla="*/ 9170894 w 9171360"/>
                <a:gd name="connsiteY2" fmla="*/ 1627094 h 1627094"/>
                <a:gd name="connsiteX3" fmla="*/ 9170894 w 9171360"/>
                <a:gd name="connsiteY3" fmla="*/ 498867 h 1627094"/>
                <a:gd name="connsiteX4" fmla="*/ 13447 w 9171360"/>
                <a:gd name="connsiteY4" fmla="*/ 0 h 1627094"/>
                <a:gd name="connsiteX0" fmla="*/ 13447 w 9171360"/>
                <a:gd name="connsiteY0" fmla="*/ 109948 h 1294458"/>
                <a:gd name="connsiteX1" fmla="*/ 0 w 9171360"/>
                <a:gd name="connsiteY1" fmla="*/ 1155937 h 1294458"/>
                <a:gd name="connsiteX2" fmla="*/ 9170894 w 9171360"/>
                <a:gd name="connsiteY2" fmla="*/ 1155937 h 1294458"/>
                <a:gd name="connsiteX3" fmla="*/ 9170894 w 9171360"/>
                <a:gd name="connsiteY3" fmla="*/ 27710 h 1294458"/>
                <a:gd name="connsiteX4" fmla="*/ 13447 w 9171360"/>
                <a:gd name="connsiteY4" fmla="*/ 109948 h 1294458"/>
                <a:gd name="connsiteX0" fmla="*/ 13447 w 9171360"/>
                <a:gd name="connsiteY0" fmla="*/ 109948 h 1155937"/>
                <a:gd name="connsiteX1" fmla="*/ 0 w 9171360"/>
                <a:gd name="connsiteY1" fmla="*/ 1155937 h 1155937"/>
                <a:gd name="connsiteX2" fmla="*/ 9170894 w 9171360"/>
                <a:gd name="connsiteY2" fmla="*/ 1155937 h 1155937"/>
                <a:gd name="connsiteX3" fmla="*/ 9170894 w 9171360"/>
                <a:gd name="connsiteY3" fmla="*/ 27710 h 1155937"/>
                <a:gd name="connsiteX4" fmla="*/ 13447 w 9171360"/>
                <a:gd name="connsiteY4" fmla="*/ 109948 h 1155937"/>
                <a:gd name="connsiteX0" fmla="*/ 13447 w 9171360"/>
                <a:gd name="connsiteY0" fmla="*/ 174332 h 1220321"/>
                <a:gd name="connsiteX1" fmla="*/ 0 w 9171360"/>
                <a:gd name="connsiteY1" fmla="*/ 1220321 h 1220321"/>
                <a:gd name="connsiteX2" fmla="*/ 9170894 w 9171360"/>
                <a:gd name="connsiteY2" fmla="*/ 1220321 h 1220321"/>
                <a:gd name="connsiteX3" fmla="*/ 9170894 w 9171360"/>
                <a:gd name="connsiteY3" fmla="*/ 27710 h 1220321"/>
                <a:gd name="connsiteX4" fmla="*/ 13447 w 9171360"/>
                <a:gd name="connsiteY4" fmla="*/ 174332 h 1220321"/>
                <a:gd name="connsiteX0" fmla="*/ 13447 w 9171360"/>
                <a:gd name="connsiteY0" fmla="*/ 280447 h 1220321"/>
                <a:gd name="connsiteX1" fmla="*/ 0 w 9171360"/>
                <a:gd name="connsiteY1" fmla="*/ 1220321 h 1220321"/>
                <a:gd name="connsiteX2" fmla="*/ 9170894 w 9171360"/>
                <a:gd name="connsiteY2" fmla="*/ 1220321 h 1220321"/>
                <a:gd name="connsiteX3" fmla="*/ 9170894 w 9171360"/>
                <a:gd name="connsiteY3" fmla="*/ 27710 h 1220321"/>
                <a:gd name="connsiteX4" fmla="*/ 13447 w 9171360"/>
                <a:gd name="connsiteY4" fmla="*/ 280447 h 1220321"/>
                <a:gd name="connsiteX0" fmla="*/ 13447 w 9171360"/>
                <a:gd name="connsiteY0" fmla="*/ 280447 h 1220321"/>
                <a:gd name="connsiteX1" fmla="*/ 0 w 9171360"/>
                <a:gd name="connsiteY1" fmla="*/ 1220321 h 1220321"/>
                <a:gd name="connsiteX2" fmla="*/ 9170894 w 9171360"/>
                <a:gd name="connsiteY2" fmla="*/ 1220321 h 1220321"/>
                <a:gd name="connsiteX3" fmla="*/ 9170894 w 9171360"/>
                <a:gd name="connsiteY3" fmla="*/ 27710 h 1220321"/>
                <a:gd name="connsiteX4" fmla="*/ 13447 w 9171360"/>
                <a:gd name="connsiteY4" fmla="*/ 280447 h 1220321"/>
                <a:gd name="connsiteX0" fmla="*/ 13447 w 9171360"/>
                <a:gd name="connsiteY0" fmla="*/ 121274 h 1061148"/>
                <a:gd name="connsiteX1" fmla="*/ 0 w 9171360"/>
                <a:gd name="connsiteY1" fmla="*/ 1061148 h 1061148"/>
                <a:gd name="connsiteX2" fmla="*/ 9170894 w 9171360"/>
                <a:gd name="connsiteY2" fmla="*/ 1061148 h 1061148"/>
                <a:gd name="connsiteX3" fmla="*/ 9170894 w 9171360"/>
                <a:gd name="connsiteY3" fmla="*/ 27710 h 1061148"/>
                <a:gd name="connsiteX4" fmla="*/ 13447 w 9171360"/>
                <a:gd name="connsiteY4" fmla="*/ 121274 h 106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71360" h="1061148">
                  <a:moveTo>
                    <a:pt x="13447" y="121274"/>
                  </a:moveTo>
                  <a:lnTo>
                    <a:pt x="0" y="1061148"/>
                  </a:lnTo>
                  <a:lnTo>
                    <a:pt x="9170894" y="1061148"/>
                  </a:lnTo>
                  <a:lnTo>
                    <a:pt x="9170894" y="27710"/>
                  </a:lnTo>
                  <a:cubicBezTo>
                    <a:pt x="9171360" y="0"/>
                    <a:pt x="4367079" y="991141"/>
                    <a:pt x="13447" y="1212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alpha val="48000"/>
                  </a:schemeClr>
                </a:gs>
                <a:gs pos="50000">
                  <a:srgbClr val="FFFFFF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latinLnBrk="1">
                <a:defRPr/>
              </a:pPr>
              <a:endParaRPr lang="en-US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45"/>
            <p:cNvSpPr/>
            <p:nvPr userDrawn="1"/>
          </p:nvSpPr>
          <p:spPr bwMode="auto">
            <a:xfrm flipV="1">
              <a:off x="-11098" y="0"/>
              <a:ext cx="9155098" cy="1676400"/>
            </a:xfrm>
            <a:custGeom>
              <a:avLst/>
              <a:gdLst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13447 w 9170894"/>
                <a:gd name="connsiteY0" fmla="*/ 567017 h 2194111"/>
                <a:gd name="connsiteX1" fmla="*/ 0 w 9170894"/>
                <a:gd name="connsiteY1" fmla="*/ 2194111 h 2194111"/>
                <a:gd name="connsiteX2" fmla="*/ 9170894 w 9170894"/>
                <a:gd name="connsiteY2" fmla="*/ 2194111 h 2194111"/>
                <a:gd name="connsiteX3" fmla="*/ 9170894 w 9170894"/>
                <a:gd name="connsiteY3" fmla="*/ 271182 h 2194111"/>
                <a:gd name="connsiteX4" fmla="*/ 13447 w 9170894"/>
                <a:gd name="connsiteY4" fmla="*/ 567017 h 2194111"/>
                <a:gd name="connsiteX0" fmla="*/ 13447 w 9170894"/>
                <a:gd name="connsiteY0" fmla="*/ 567017 h 2194111"/>
                <a:gd name="connsiteX1" fmla="*/ 0 w 9170894"/>
                <a:gd name="connsiteY1" fmla="*/ 2194111 h 2194111"/>
                <a:gd name="connsiteX2" fmla="*/ 9170894 w 9170894"/>
                <a:gd name="connsiteY2" fmla="*/ 2194111 h 2194111"/>
                <a:gd name="connsiteX3" fmla="*/ 9170894 w 9170894"/>
                <a:gd name="connsiteY3" fmla="*/ 271182 h 2194111"/>
                <a:gd name="connsiteX4" fmla="*/ 13447 w 9170894"/>
                <a:gd name="connsiteY4" fmla="*/ 567017 h 2194111"/>
                <a:gd name="connsiteX0" fmla="*/ 13447 w 9170894"/>
                <a:gd name="connsiteY0" fmla="*/ 567017 h 2194111"/>
                <a:gd name="connsiteX1" fmla="*/ 0 w 9170894"/>
                <a:gd name="connsiteY1" fmla="*/ 2194111 h 2194111"/>
                <a:gd name="connsiteX2" fmla="*/ 9170894 w 9170894"/>
                <a:gd name="connsiteY2" fmla="*/ 2194111 h 2194111"/>
                <a:gd name="connsiteX3" fmla="*/ 9170894 w 9170894"/>
                <a:gd name="connsiteY3" fmla="*/ 271182 h 2194111"/>
                <a:gd name="connsiteX4" fmla="*/ 13447 w 9170894"/>
                <a:gd name="connsiteY4" fmla="*/ 567017 h 2194111"/>
                <a:gd name="connsiteX0" fmla="*/ 13447 w 9171360"/>
                <a:gd name="connsiteY0" fmla="*/ 304157 h 1931251"/>
                <a:gd name="connsiteX1" fmla="*/ 0 w 9171360"/>
                <a:gd name="connsiteY1" fmla="*/ 1931251 h 1931251"/>
                <a:gd name="connsiteX2" fmla="*/ 9170894 w 9171360"/>
                <a:gd name="connsiteY2" fmla="*/ 1931251 h 1931251"/>
                <a:gd name="connsiteX3" fmla="*/ 9170894 w 9171360"/>
                <a:gd name="connsiteY3" fmla="*/ 8322 h 1931251"/>
                <a:gd name="connsiteX4" fmla="*/ 13447 w 9171360"/>
                <a:gd name="connsiteY4" fmla="*/ 304157 h 1931251"/>
                <a:gd name="connsiteX0" fmla="*/ 13447 w 9171360"/>
                <a:gd name="connsiteY0" fmla="*/ 0 h 1627094"/>
                <a:gd name="connsiteX1" fmla="*/ 0 w 9171360"/>
                <a:gd name="connsiteY1" fmla="*/ 1627094 h 1627094"/>
                <a:gd name="connsiteX2" fmla="*/ 9170894 w 9171360"/>
                <a:gd name="connsiteY2" fmla="*/ 1627094 h 1627094"/>
                <a:gd name="connsiteX3" fmla="*/ 9170894 w 9171360"/>
                <a:gd name="connsiteY3" fmla="*/ 433006 h 1627094"/>
                <a:gd name="connsiteX4" fmla="*/ 13447 w 9171360"/>
                <a:gd name="connsiteY4" fmla="*/ 0 h 1627094"/>
                <a:gd name="connsiteX0" fmla="*/ 13447 w 9171360"/>
                <a:gd name="connsiteY0" fmla="*/ 0 h 1803617"/>
                <a:gd name="connsiteX1" fmla="*/ 0 w 9171360"/>
                <a:gd name="connsiteY1" fmla="*/ 1803617 h 1803617"/>
                <a:gd name="connsiteX2" fmla="*/ 9170894 w 9171360"/>
                <a:gd name="connsiteY2" fmla="*/ 1803617 h 1803617"/>
                <a:gd name="connsiteX3" fmla="*/ 9170894 w 9171360"/>
                <a:gd name="connsiteY3" fmla="*/ 609529 h 1803617"/>
                <a:gd name="connsiteX4" fmla="*/ 13447 w 9171360"/>
                <a:gd name="connsiteY4" fmla="*/ 0 h 1803617"/>
                <a:gd name="connsiteX0" fmla="*/ 13447 w 9171360"/>
                <a:gd name="connsiteY0" fmla="*/ 0 h 1803617"/>
                <a:gd name="connsiteX1" fmla="*/ 0 w 9171360"/>
                <a:gd name="connsiteY1" fmla="*/ 1803617 h 1803617"/>
                <a:gd name="connsiteX2" fmla="*/ 9170894 w 9171360"/>
                <a:gd name="connsiteY2" fmla="*/ 1803617 h 1803617"/>
                <a:gd name="connsiteX3" fmla="*/ 9170894 w 9171360"/>
                <a:gd name="connsiteY3" fmla="*/ 609529 h 1803617"/>
                <a:gd name="connsiteX4" fmla="*/ 13447 w 9171360"/>
                <a:gd name="connsiteY4" fmla="*/ 0 h 1803617"/>
                <a:gd name="connsiteX0" fmla="*/ 13447 w 9171360"/>
                <a:gd name="connsiteY0" fmla="*/ 0 h 1803617"/>
                <a:gd name="connsiteX1" fmla="*/ 0 w 9171360"/>
                <a:gd name="connsiteY1" fmla="*/ 1803617 h 1803617"/>
                <a:gd name="connsiteX2" fmla="*/ 9170894 w 9171360"/>
                <a:gd name="connsiteY2" fmla="*/ 1803617 h 1803617"/>
                <a:gd name="connsiteX3" fmla="*/ 9170894 w 9171360"/>
                <a:gd name="connsiteY3" fmla="*/ 609529 h 1803617"/>
                <a:gd name="connsiteX4" fmla="*/ 13447 w 9171360"/>
                <a:gd name="connsiteY4" fmla="*/ 0 h 1803617"/>
                <a:gd name="connsiteX0" fmla="*/ 13447 w 9171360"/>
                <a:gd name="connsiteY0" fmla="*/ 0 h 1515038"/>
                <a:gd name="connsiteX1" fmla="*/ 0 w 9171360"/>
                <a:gd name="connsiteY1" fmla="*/ 1515038 h 1515038"/>
                <a:gd name="connsiteX2" fmla="*/ 9170894 w 9171360"/>
                <a:gd name="connsiteY2" fmla="*/ 1515038 h 1515038"/>
                <a:gd name="connsiteX3" fmla="*/ 9170894 w 9171360"/>
                <a:gd name="connsiteY3" fmla="*/ 320950 h 1515038"/>
                <a:gd name="connsiteX4" fmla="*/ 13447 w 9171360"/>
                <a:gd name="connsiteY4" fmla="*/ 0 h 1515038"/>
                <a:gd name="connsiteX0" fmla="*/ 13447 w 9171360"/>
                <a:gd name="connsiteY0" fmla="*/ 0 h 1370749"/>
                <a:gd name="connsiteX1" fmla="*/ 0 w 9171360"/>
                <a:gd name="connsiteY1" fmla="*/ 1370749 h 1370749"/>
                <a:gd name="connsiteX2" fmla="*/ 9170894 w 9171360"/>
                <a:gd name="connsiteY2" fmla="*/ 1370749 h 1370749"/>
                <a:gd name="connsiteX3" fmla="*/ 9170894 w 9171360"/>
                <a:gd name="connsiteY3" fmla="*/ 176661 h 1370749"/>
                <a:gd name="connsiteX4" fmla="*/ 13447 w 9171360"/>
                <a:gd name="connsiteY4" fmla="*/ 0 h 1370749"/>
                <a:gd name="connsiteX0" fmla="*/ 13447 w 9171360"/>
                <a:gd name="connsiteY0" fmla="*/ 0 h 1442894"/>
                <a:gd name="connsiteX1" fmla="*/ 0 w 9171360"/>
                <a:gd name="connsiteY1" fmla="*/ 1442894 h 1442894"/>
                <a:gd name="connsiteX2" fmla="*/ 9170894 w 9171360"/>
                <a:gd name="connsiteY2" fmla="*/ 1442894 h 1442894"/>
                <a:gd name="connsiteX3" fmla="*/ 9170894 w 9171360"/>
                <a:gd name="connsiteY3" fmla="*/ 248806 h 1442894"/>
                <a:gd name="connsiteX4" fmla="*/ 13447 w 9171360"/>
                <a:gd name="connsiteY4" fmla="*/ 0 h 1442894"/>
                <a:gd name="connsiteX0" fmla="*/ 13447 w 9171360"/>
                <a:gd name="connsiteY0" fmla="*/ 0 h 1442894"/>
                <a:gd name="connsiteX1" fmla="*/ 0 w 9171360"/>
                <a:gd name="connsiteY1" fmla="*/ 1442894 h 1442894"/>
                <a:gd name="connsiteX2" fmla="*/ 9170894 w 9171360"/>
                <a:gd name="connsiteY2" fmla="*/ 1442894 h 1442894"/>
                <a:gd name="connsiteX3" fmla="*/ 9170894 w 9171360"/>
                <a:gd name="connsiteY3" fmla="*/ 248806 h 1442894"/>
                <a:gd name="connsiteX4" fmla="*/ 13447 w 9171360"/>
                <a:gd name="connsiteY4" fmla="*/ 0 h 1442894"/>
                <a:gd name="connsiteX0" fmla="*/ 13447 w 9171360"/>
                <a:gd name="connsiteY0" fmla="*/ 0 h 1508480"/>
                <a:gd name="connsiteX1" fmla="*/ 0 w 9171360"/>
                <a:gd name="connsiteY1" fmla="*/ 1508480 h 1508480"/>
                <a:gd name="connsiteX2" fmla="*/ 9170894 w 9171360"/>
                <a:gd name="connsiteY2" fmla="*/ 1508480 h 1508480"/>
                <a:gd name="connsiteX3" fmla="*/ 9170894 w 9171360"/>
                <a:gd name="connsiteY3" fmla="*/ 314392 h 1508480"/>
                <a:gd name="connsiteX4" fmla="*/ 13447 w 9171360"/>
                <a:gd name="connsiteY4" fmla="*/ 0 h 1508480"/>
                <a:gd name="connsiteX0" fmla="*/ 13447 w 9171360"/>
                <a:gd name="connsiteY0" fmla="*/ 0 h 1508480"/>
                <a:gd name="connsiteX1" fmla="*/ 0 w 9171360"/>
                <a:gd name="connsiteY1" fmla="*/ 1508480 h 1508480"/>
                <a:gd name="connsiteX2" fmla="*/ 9170894 w 9171360"/>
                <a:gd name="connsiteY2" fmla="*/ 1508480 h 1508480"/>
                <a:gd name="connsiteX3" fmla="*/ 9170894 w 9171360"/>
                <a:gd name="connsiteY3" fmla="*/ 445565 h 1508480"/>
                <a:gd name="connsiteX4" fmla="*/ 13447 w 9171360"/>
                <a:gd name="connsiteY4" fmla="*/ 0 h 1508480"/>
                <a:gd name="connsiteX0" fmla="*/ 13447 w 9171360"/>
                <a:gd name="connsiteY0" fmla="*/ 0 h 1442894"/>
                <a:gd name="connsiteX1" fmla="*/ 0 w 9171360"/>
                <a:gd name="connsiteY1" fmla="*/ 1442894 h 1442894"/>
                <a:gd name="connsiteX2" fmla="*/ 9170894 w 9171360"/>
                <a:gd name="connsiteY2" fmla="*/ 1442894 h 1442894"/>
                <a:gd name="connsiteX3" fmla="*/ 9170894 w 9171360"/>
                <a:gd name="connsiteY3" fmla="*/ 379979 h 1442894"/>
                <a:gd name="connsiteX4" fmla="*/ 13447 w 9171360"/>
                <a:gd name="connsiteY4" fmla="*/ 0 h 144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71360" h="1442894">
                  <a:moveTo>
                    <a:pt x="13447" y="0"/>
                  </a:moveTo>
                  <a:cubicBezTo>
                    <a:pt x="8965" y="601206"/>
                    <a:pt x="4482" y="841688"/>
                    <a:pt x="0" y="1442894"/>
                  </a:cubicBezTo>
                  <a:lnTo>
                    <a:pt x="9170894" y="1442894"/>
                  </a:lnTo>
                  <a:lnTo>
                    <a:pt x="9170894" y="379979"/>
                  </a:lnTo>
                  <a:cubicBezTo>
                    <a:pt x="9171360" y="371657"/>
                    <a:pt x="3587007" y="1231432"/>
                    <a:pt x="13447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4">
                    <a:alpha val="74000"/>
                  </a:schemeClr>
                </a:gs>
                <a:gs pos="0">
                  <a:schemeClr val="accent4">
                    <a:lumMod val="60000"/>
                    <a:lumOff val="40000"/>
                    <a:alpha val="900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latinLnBrk="1">
                <a:defRPr/>
              </a:pPr>
              <a:endParaRPr lang="en-US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자유형 7"/>
            <p:cNvSpPr/>
            <p:nvPr userDrawn="1"/>
          </p:nvSpPr>
          <p:spPr>
            <a:xfrm>
              <a:off x="-521" y="694154"/>
              <a:ext cx="9144522" cy="959895"/>
            </a:xfrm>
            <a:custGeom>
              <a:avLst/>
              <a:gdLst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542706"/>
                <a:gd name="connsiteX1" fmla="*/ 0 w 3122762"/>
                <a:gd name="connsiteY1" fmla="*/ 1542706 h 1542706"/>
                <a:gd name="connsiteX0" fmla="*/ 3122762 w 3122762"/>
                <a:gd name="connsiteY0" fmla="*/ 0 h 1018421"/>
                <a:gd name="connsiteX1" fmla="*/ 0 w 3122762"/>
                <a:gd name="connsiteY1" fmla="*/ 1018421 h 1018421"/>
                <a:gd name="connsiteX0" fmla="*/ 3122762 w 7133923"/>
                <a:gd name="connsiteY0" fmla="*/ 0 h 1937166"/>
                <a:gd name="connsiteX1" fmla="*/ 7133923 w 7133923"/>
                <a:gd name="connsiteY1" fmla="*/ 1445806 h 1937166"/>
                <a:gd name="connsiteX2" fmla="*/ 0 w 7133923"/>
                <a:gd name="connsiteY2" fmla="*/ 1018421 h 1937166"/>
                <a:gd name="connsiteX0" fmla="*/ 7673644 w 7673644"/>
                <a:gd name="connsiteY0" fmla="*/ 364431 h 925348"/>
                <a:gd name="connsiteX1" fmla="*/ 7133923 w 7673644"/>
                <a:gd name="connsiteY1" fmla="*/ 433988 h 925348"/>
                <a:gd name="connsiteX2" fmla="*/ 0 w 7673644"/>
                <a:gd name="connsiteY2" fmla="*/ 6603 h 925348"/>
                <a:gd name="connsiteX0" fmla="*/ 7673644 w 7673644"/>
                <a:gd name="connsiteY0" fmla="*/ 772657 h 842214"/>
                <a:gd name="connsiteX1" fmla="*/ 7133923 w 7673644"/>
                <a:gd name="connsiteY1" fmla="*/ 842214 h 842214"/>
                <a:gd name="connsiteX2" fmla="*/ 0 w 7673644"/>
                <a:gd name="connsiteY2" fmla="*/ 414829 h 842214"/>
                <a:gd name="connsiteX0" fmla="*/ 7133923 w 7133923"/>
                <a:gd name="connsiteY0" fmla="*/ 842214 h 842214"/>
                <a:gd name="connsiteX1" fmla="*/ 0 w 7133923"/>
                <a:gd name="connsiteY1" fmla="*/ 414829 h 842214"/>
                <a:gd name="connsiteX0" fmla="*/ 7133923 w 7133923"/>
                <a:gd name="connsiteY0" fmla="*/ 842214 h 842214"/>
                <a:gd name="connsiteX1" fmla="*/ 0 w 7133923"/>
                <a:gd name="connsiteY1" fmla="*/ 414829 h 842214"/>
                <a:gd name="connsiteX0" fmla="*/ 7133923 w 7133923"/>
                <a:gd name="connsiteY0" fmla="*/ 842214 h 842214"/>
                <a:gd name="connsiteX1" fmla="*/ 0 w 7133923"/>
                <a:gd name="connsiteY1" fmla="*/ 414829 h 842214"/>
                <a:gd name="connsiteX0" fmla="*/ 7133923 w 7133923"/>
                <a:gd name="connsiteY0" fmla="*/ 952177 h 952177"/>
                <a:gd name="connsiteX1" fmla="*/ 0 w 7133923"/>
                <a:gd name="connsiteY1" fmla="*/ 393721 h 952177"/>
                <a:gd name="connsiteX0" fmla="*/ 7133923 w 7133923"/>
                <a:gd name="connsiteY0" fmla="*/ 952177 h 952177"/>
                <a:gd name="connsiteX1" fmla="*/ 0 w 7133923"/>
                <a:gd name="connsiteY1" fmla="*/ 393721 h 952177"/>
                <a:gd name="connsiteX0" fmla="*/ 7133923 w 7133923"/>
                <a:gd name="connsiteY0" fmla="*/ 952177 h 952177"/>
                <a:gd name="connsiteX1" fmla="*/ 0 w 7133923"/>
                <a:gd name="connsiteY1" fmla="*/ 393721 h 952177"/>
                <a:gd name="connsiteX0" fmla="*/ 7133923 w 7133923"/>
                <a:gd name="connsiteY0" fmla="*/ 918647 h 918647"/>
                <a:gd name="connsiteX1" fmla="*/ 0 w 7133923"/>
                <a:gd name="connsiteY1" fmla="*/ 360191 h 91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33923" h="918647">
                  <a:moveTo>
                    <a:pt x="7133923" y="918647"/>
                  </a:moveTo>
                  <a:cubicBezTo>
                    <a:pt x="4992031" y="24614"/>
                    <a:pt x="2101336" y="0"/>
                    <a:pt x="0" y="360191"/>
                  </a:cubicBezTo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그룹 19"/>
          <p:cNvGrpSpPr>
            <a:grpSpLocks/>
          </p:cNvGrpSpPr>
          <p:nvPr userDrawn="1"/>
        </p:nvGrpSpPr>
        <p:grpSpPr bwMode="auto">
          <a:xfrm rot="5400000">
            <a:off x="-3124200" y="3105150"/>
            <a:ext cx="6877050" cy="628650"/>
            <a:chOff x="-19250" y="6096000"/>
            <a:chExt cx="9163250" cy="838200"/>
          </a:xfrm>
        </p:grpSpPr>
        <p:grpSp>
          <p:nvGrpSpPr>
            <p:cNvPr id="10" name="Group 43"/>
            <p:cNvGrpSpPr/>
            <p:nvPr userDrawn="1"/>
          </p:nvGrpSpPr>
          <p:grpSpPr>
            <a:xfrm>
              <a:off x="-19250" y="6096000"/>
              <a:ext cx="9163250" cy="838200"/>
              <a:chOff x="-19250" y="4572001"/>
              <a:chExt cx="9163250" cy="2286000"/>
            </a:xfrm>
            <a:effectLst>
              <a:outerShdw blurRad="101600" dist="38100" dir="16200000" rotWithShape="0">
                <a:prstClr val="black">
                  <a:alpha val="25000"/>
                </a:prstClr>
              </a:outerShdw>
            </a:effectLst>
          </p:grpSpPr>
          <p:sp>
            <p:nvSpPr>
              <p:cNvPr id="12" name="Freeform 44"/>
              <p:cNvSpPr/>
              <p:nvPr/>
            </p:nvSpPr>
            <p:spPr bwMode="auto">
              <a:xfrm>
                <a:off x="-19250" y="4572001"/>
                <a:ext cx="9163250" cy="2286000"/>
              </a:xfrm>
              <a:custGeom>
                <a:avLst/>
                <a:gdLst>
                  <a:gd name="connsiteX0" fmla="*/ 13447 w 9170894"/>
                  <a:gd name="connsiteY0" fmla="*/ 295835 h 1922929"/>
                  <a:gd name="connsiteX1" fmla="*/ 0 w 9170894"/>
                  <a:gd name="connsiteY1" fmla="*/ 1922929 h 1922929"/>
                  <a:gd name="connsiteX2" fmla="*/ 9170894 w 9170894"/>
                  <a:gd name="connsiteY2" fmla="*/ 1922929 h 1922929"/>
                  <a:gd name="connsiteX3" fmla="*/ 9170894 w 9170894"/>
                  <a:gd name="connsiteY3" fmla="*/ 0 h 1922929"/>
                  <a:gd name="connsiteX4" fmla="*/ 4666129 w 9170894"/>
                  <a:gd name="connsiteY4" fmla="*/ 1519517 h 1922929"/>
                  <a:gd name="connsiteX5" fmla="*/ 13447 w 9170894"/>
                  <a:gd name="connsiteY5" fmla="*/ 295835 h 1922929"/>
                  <a:gd name="connsiteX0" fmla="*/ 13447 w 9170894"/>
                  <a:gd name="connsiteY0" fmla="*/ 363070 h 1990164"/>
                  <a:gd name="connsiteX1" fmla="*/ 0 w 9170894"/>
                  <a:gd name="connsiteY1" fmla="*/ 1990164 h 1990164"/>
                  <a:gd name="connsiteX2" fmla="*/ 9170894 w 9170894"/>
                  <a:gd name="connsiteY2" fmla="*/ 1990164 h 1990164"/>
                  <a:gd name="connsiteX3" fmla="*/ 9170894 w 9170894"/>
                  <a:gd name="connsiteY3" fmla="*/ 67235 h 1990164"/>
                  <a:gd name="connsiteX4" fmla="*/ 4666129 w 9170894"/>
                  <a:gd name="connsiteY4" fmla="*/ 1586752 h 1990164"/>
                  <a:gd name="connsiteX5" fmla="*/ 13447 w 9170894"/>
                  <a:gd name="connsiteY5" fmla="*/ 363070 h 1990164"/>
                  <a:gd name="connsiteX0" fmla="*/ 13447 w 9170894"/>
                  <a:gd name="connsiteY0" fmla="*/ 363070 h 1990164"/>
                  <a:gd name="connsiteX1" fmla="*/ 0 w 9170894"/>
                  <a:gd name="connsiteY1" fmla="*/ 1990164 h 1990164"/>
                  <a:gd name="connsiteX2" fmla="*/ 9170894 w 9170894"/>
                  <a:gd name="connsiteY2" fmla="*/ 1990164 h 1990164"/>
                  <a:gd name="connsiteX3" fmla="*/ 9170894 w 9170894"/>
                  <a:gd name="connsiteY3" fmla="*/ 67235 h 1990164"/>
                  <a:gd name="connsiteX4" fmla="*/ 4666129 w 9170894"/>
                  <a:gd name="connsiteY4" fmla="*/ 1586752 h 1990164"/>
                  <a:gd name="connsiteX5" fmla="*/ 13447 w 9170894"/>
                  <a:gd name="connsiteY5" fmla="*/ 363070 h 1990164"/>
                  <a:gd name="connsiteX0" fmla="*/ 13447 w 9170894"/>
                  <a:gd name="connsiteY0" fmla="*/ 363070 h 1990164"/>
                  <a:gd name="connsiteX1" fmla="*/ 0 w 9170894"/>
                  <a:gd name="connsiteY1" fmla="*/ 1990164 h 1990164"/>
                  <a:gd name="connsiteX2" fmla="*/ 9170894 w 9170894"/>
                  <a:gd name="connsiteY2" fmla="*/ 1990164 h 1990164"/>
                  <a:gd name="connsiteX3" fmla="*/ 9170894 w 9170894"/>
                  <a:gd name="connsiteY3" fmla="*/ 67235 h 1990164"/>
                  <a:gd name="connsiteX4" fmla="*/ 4666129 w 9170894"/>
                  <a:gd name="connsiteY4" fmla="*/ 1586752 h 1990164"/>
                  <a:gd name="connsiteX5" fmla="*/ 13447 w 9170894"/>
                  <a:gd name="connsiteY5" fmla="*/ 363070 h 1990164"/>
                  <a:gd name="connsiteX0" fmla="*/ 13447 w 9170894"/>
                  <a:gd name="connsiteY0" fmla="*/ 363070 h 1990164"/>
                  <a:gd name="connsiteX1" fmla="*/ 0 w 9170894"/>
                  <a:gd name="connsiteY1" fmla="*/ 1990164 h 1990164"/>
                  <a:gd name="connsiteX2" fmla="*/ 9170894 w 9170894"/>
                  <a:gd name="connsiteY2" fmla="*/ 1990164 h 1990164"/>
                  <a:gd name="connsiteX3" fmla="*/ 9170894 w 9170894"/>
                  <a:gd name="connsiteY3" fmla="*/ 67235 h 1990164"/>
                  <a:gd name="connsiteX4" fmla="*/ 4666129 w 9170894"/>
                  <a:gd name="connsiteY4" fmla="*/ 1586752 h 1990164"/>
                  <a:gd name="connsiteX5" fmla="*/ 13447 w 9170894"/>
                  <a:gd name="connsiteY5" fmla="*/ 363070 h 1990164"/>
                  <a:gd name="connsiteX0" fmla="*/ 13447 w 9170894"/>
                  <a:gd name="connsiteY0" fmla="*/ 295835 h 1922929"/>
                  <a:gd name="connsiteX1" fmla="*/ 0 w 9170894"/>
                  <a:gd name="connsiteY1" fmla="*/ 1922929 h 1922929"/>
                  <a:gd name="connsiteX2" fmla="*/ 9170894 w 9170894"/>
                  <a:gd name="connsiteY2" fmla="*/ 1922929 h 1922929"/>
                  <a:gd name="connsiteX3" fmla="*/ 9170894 w 9170894"/>
                  <a:gd name="connsiteY3" fmla="*/ 0 h 1922929"/>
                  <a:gd name="connsiteX4" fmla="*/ 4666129 w 9170894"/>
                  <a:gd name="connsiteY4" fmla="*/ 1519517 h 1922929"/>
                  <a:gd name="connsiteX5" fmla="*/ 13447 w 9170894"/>
                  <a:gd name="connsiteY5" fmla="*/ 295835 h 1922929"/>
                  <a:gd name="connsiteX0" fmla="*/ 13447 w 9170894"/>
                  <a:gd name="connsiteY0" fmla="*/ 295835 h 1922929"/>
                  <a:gd name="connsiteX1" fmla="*/ 0 w 9170894"/>
                  <a:gd name="connsiteY1" fmla="*/ 1922929 h 1922929"/>
                  <a:gd name="connsiteX2" fmla="*/ 9170894 w 9170894"/>
                  <a:gd name="connsiteY2" fmla="*/ 1922929 h 1922929"/>
                  <a:gd name="connsiteX3" fmla="*/ 9170894 w 9170894"/>
                  <a:gd name="connsiteY3" fmla="*/ 0 h 1922929"/>
                  <a:gd name="connsiteX4" fmla="*/ 4666129 w 9170894"/>
                  <a:gd name="connsiteY4" fmla="*/ 1519517 h 1922929"/>
                  <a:gd name="connsiteX5" fmla="*/ 13447 w 9170894"/>
                  <a:gd name="connsiteY5" fmla="*/ 295835 h 192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0894" h="1922929">
                    <a:moveTo>
                      <a:pt x="13447" y="295835"/>
                    </a:moveTo>
                    <a:lnTo>
                      <a:pt x="0" y="1922929"/>
                    </a:lnTo>
                    <a:lnTo>
                      <a:pt x="9170894" y="1922929"/>
                    </a:lnTo>
                    <a:lnTo>
                      <a:pt x="9170894" y="0"/>
                    </a:lnTo>
                    <a:cubicBezTo>
                      <a:pt x="7998759" y="1071282"/>
                      <a:pt x="6192370" y="1470211"/>
                      <a:pt x="4666129" y="1519517"/>
                    </a:cubicBezTo>
                    <a:cubicBezTo>
                      <a:pt x="3139888" y="1568823"/>
                      <a:pt x="1642782" y="1340223"/>
                      <a:pt x="13447" y="29583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50000">
                    <a:srgbClr val="FFFFFF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r" latinLnBrk="1"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45"/>
              <p:cNvSpPr/>
              <p:nvPr/>
            </p:nvSpPr>
            <p:spPr bwMode="auto">
              <a:xfrm>
                <a:off x="-10633" y="4935071"/>
                <a:ext cx="9154633" cy="1922929"/>
              </a:xfrm>
              <a:custGeom>
                <a:avLst/>
                <a:gdLst>
                  <a:gd name="connsiteX0" fmla="*/ 13447 w 9170894"/>
                  <a:gd name="connsiteY0" fmla="*/ 295835 h 1922929"/>
                  <a:gd name="connsiteX1" fmla="*/ 0 w 9170894"/>
                  <a:gd name="connsiteY1" fmla="*/ 1922929 h 1922929"/>
                  <a:gd name="connsiteX2" fmla="*/ 9170894 w 9170894"/>
                  <a:gd name="connsiteY2" fmla="*/ 1922929 h 1922929"/>
                  <a:gd name="connsiteX3" fmla="*/ 9170894 w 9170894"/>
                  <a:gd name="connsiteY3" fmla="*/ 0 h 1922929"/>
                  <a:gd name="connsiteX4" fmla="*/ 4666129 w 9170894"/>
                  <a:gd name="connsiteY4" fmla="*/ 1519517 h 1922929"/>
                  <a:gd name="connsiteX5" fmla="*/ 13447 w 9170894"/>
                  <a:gd name="connsiteY5" fmla="*/ 295835 h 1922929"/>
                  <a:gd name="connsiteX0" fmla="*/ 13447 w 9170894"/>
                  <a:gd name="connsiteY0" fmla="*/ 363070 h 1990164"/>
                  <a:gd name="connsiteX1" fmla="*/ 0 w 9170894"/>
                  <a:gd name="connsiteY1" fmla="*/ 1990164 h 1990164"/>
                  <a:gd name="connsiteX2" fmla="*/ 9170894 w 9170894"/>
                  <a:gd name="connsiteY2" fmla="*/ 1990164 h 1990164"/>
                  <a:gd name="connsiteX3" fmla="*/ 9170894 w 9170894"/>
                  <a:gd name="connsiteY3" fmla="*/ 67235 h 1990164"/>
                  <a:gd name="connsiteX4" fmla="*/ 4666129 w 9170894"/>
                  <a:gd name="connsiteY4" fmla="*/ 1586752 h 1990164"/>
                  <a:gd name="connsiteX5" fmla="*/ 13447 w 9170894"/>
                  <a:gd name="connsiteY5" fmla="*/ 363070 h 1990164"/>
                  <a:gd name="connsiteX0" fmla="*/ 13447 w 9170894"/>
                  <a:gd name="connsiteY0" fmla="*/ 363070 h 1990164"/>
                  <a:gd name="connsiteX1" fmla="*/ 0 w 9170894"/>
                  <a:gd name="connsiteY1" fmla="*/ 1990164 h 1990164"/>
                  <a:gd name="connsiteX2" fmla="*/ 9170894 w 9170894"/>
                  <a:gd name="connsiteY2" fmla="*/ 1990164 h 1990164"/>
                  <a:gd name="connsiteX3" fmla="*/ 9170894 w 9170894"/>
                  <a:gd name="connsiteY3" fmla="*/ 67235 h 1990164"/>
                  <a:gd name="connsiteX4" fmla="*/ 4666129 w 9170894"/>
                  <a:gd name="connsiteY4" fmla="*/ 1586752 h 1990164"/>
                  <a:gd name="connsiteX5" fmla="*/ 13447 w 9170894"/>
                  <a:gd name="connsiteY5" fmla="*/ 363070 h 1990164"/>
                  <a:gd name="connsiteX0" fmla="*/ 13447 w 9170894"/>
                  <a:gd name="connsiteY0" fmla="*/ 363070 h 1990164"/>
                  <a:gd name="connsiteX1" fmla="*/ 0 w 9170894"/>
                  <a:gd name="connsiteY1" fmla="*/ 1990164 h 1990164"/>
                  <a:gd name="connsiteX2" fmla="*/ 9170894 w 9170894"/>
                  <a:gd name="connsiteY2" fmla="*/ 1990164 h 1990164"/>
                  <a:gd name="connsiteX3" fmla="*/ 9170894 w 9170894"/>
                  <a:gd name="connsiteY3" fmla="*/ 67235 h 1990164"/>
                  <a:gd name="connsiteX4" fmla="*/ 4666129 w 9170894"/>
                  <a:gd name="connsiteY4" fmla="*/ 1586752 h 1990164"/>
                  <a:gd name="connsiteX5" fmla="*/ 13447 w 9170894"/>
                  <a:gd name="connsiteY5" fmla="*/ 363070 h 1990164"/>
                  <a:gd name="connsiteX0" fmla="*/ 13447 w 9170894"/>
                  <a:gd name="connsiteY0" fmla="*/ 363070 h 1990164"/>
                  <a:gd name="connsiteX1" fmla="*/ 0 w 9170894"/>
                  <a:gd name="connsiteY1" fmla="*/ 1990164 h 1990164"/>
                  <a:gd name="connsiteX2" fmla="*/ 9170894 w 9170894"/>
                  <a:gd name="connsiteY2" fmla="*/ 1990164 h 1990164"/>
                  <a:gd name="connsiteX3" fmla="*/ 9170894 w 9170894"/>
                  <a:gd name="connsiteY3" fmla="*/ 67235 h 1990164"/>
                  <a:gd name="connsiteX4" fmla="*/ 4666129 w 9170894"/>
                  <a:gd name="connsiteY4" fmla="*/ 1586752 h 1990164"/>
                  <a:gd name="connsiteX5" fmla="*/ 13447 w 9170894"/>
                  <a:gd name="connsiteY5" fmla="*/ 363070 h 1990164"/>
                  <a:gd name="connsiteX0" fmla="*/ 13447 w 9170894"/>
                  <a:gd name="connsiteY0" fmla="*/ 295835 h 1922929"/>
                  <a:gd name="connsiteX1" fmla="*/ 0 w 9170894"/>
                  <a:gd name="connsiteY1" fmla="*/ 1922929 h 1922929"/>
                  <a:gd name="connsiteX2" fmla="*/ 9170894 w 9170894"/>
                  <a:gd name="connsiteY2" fmla="*/ 1922929 h 1922929"/>
                  <a:gd name="connsiteX3" fmla="*/ 9170894 w 9170894"/>
                  <a:gd name="connsiteY3" fmla="*/ 0 h 1922929"/>
                  <a:gd name="connsiteX4" fmla="*/ 4666129 w 9170894"/>
                  <a:gd name="connsiteY4" fmla="*/ 1519517 h 1922929"/>
                  <a:gd name="connsiteX5" fmla="*/ 13447 w 9170894"/>
                  <a:gd name="connsiteY5" fmla="*/ 295835 h 1922929"/>
                  <a:gd name="connsiteX0" fmla="*/ 13447 w 9170894"/>
                  <a:gd name="connsiteY0" fmla="*/ 295835 h 1922929"/>
                  <a:gd name="connsiteX1" fmla="*/ 0 w 9170894"/>
                  <a:gd name="connsiteY1" fmla="*/ 1922929 h 1922929"/>
                  <a:gd name="connsiteX2" fmla="*/ 9170894 w 9170894"/>
                  <a:gd name="connsiteY2" fmla="*/ 1922929 h 1922929"/>
                  <a:gd name="connsiteX3" fmla="*/ 9170894 w 9170894"/>
                  <a:gd name="connsiteY3" fmla="*/ 0 h 1922929"/>
                  <a:gd name="connsiteX4" fmla="*/ 4666129 w 9170894"/>
                  <a:gd name="connsiteY4" fmla="*/ 1519517 h 1922929"/>
                  <a:gd name="connsiteX5" fmla="*/ 13447 w 9170894"/>
                  <a:gd name="connsiteY5" fmla="*/ 295835 h 192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0894" h="1922929">
                    <a:moveTo>
                      <a:pt x="13447" y="295835"/>
                    </a:moveTo>
                    <a:lnTo>
                      <a:pt x="0" y="1922929"/>
                    </a:lnTo>
                    <a:lnTo>
                      <a:pt x="9170894" y="1922929"/>
                    </a:lnTo>
                    <a:lnTo>
                      <a:pt x="9170894" y="0"/>
                    </a:lnTo>
                    <a:cubicBezTo>
                      <a:pt x="7998759" y="1071282"/>
                      <a:pt x="6192370" y="1470211"/>
                      <a:pt x="4666129" y="1519517"/>
                    </a:cubicBezTo>
                    <a:cubicBezTo>
                      <a:pt x="3139888" y="1568823"/>
                      <a:pt x="1642782" y="1340223"/>
                      <a:pt x="13447" y="29583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alpha val="7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r" latinLnBrk="1"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1" name="Freeform 45"/>
            <p:cNvSpPr/>
            <p:nvPr userDrawn="1"/>
          </p:nvSpPr>
          <p:spPr bwMode="auto">
            <a:xfrm>
              <a:off x="2790" y="6232915"/>
              <a:ext cx="9141210" cy="575235"/>
            </a:xfrm>
            <a:custGeom>
              <a:avLst/>
              <a:gdLst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9161929 w 9161929"/>
                <a:gd name="connsiteY0" fmla="*/ 1922929 h 2172311"/>
                <a:gd name="connsiteX1" fmla="*/ 9161929 w 9161929"/>
                <a:gd name="connsiteY1" fmla="*/ 0 h 2172311"/>
                <a:gd name="connsiteX2" fmla="*/ 4657164 w 9161929"/>
                <a:gd name="connsiteY2" fmla="*/ 1519517 h 2172311"/>
                <a:gd name="connsiteX3" fmla="*/ 4482 w 9161929"/>
                <a:gd name="connsiteY3" fmla="*/ 295835 h 2172311"/>
                <a:gd name="connsiteX4" fmla="*/ 82637 w 9161929"/>
                <a:gd name="connsiteY4" fmla="*/ 2172311 h 2172311"/>
                <a:gd name="connsiteX0" fmla="*/ 9157447 w 9157447"/>
                <a:gd name="connsiteY0" fmla="*/ 1922929 h 1922929"/>
                <a:gd name="connsiteX1" fmla="*/ 9157447 w 9157447"/>
                <a:gd name="connsiteY1" fmla="*/ 0 h 1922929"/>
                <a:gd name="connsiteX2" fmla="*/ 4652682 w 9157447"/>
                <a:gd name="connsiteY2" fmla="*/ 1519517 h 1922929"/>
                <a:gd name="connsiteX3" fmla="*/ 0 w 9157447"/>
                <a:gd name="connsiteY3" fmla="*/ 295835 h 1922929"/>
                <a:gd name="connsiteX0" fmla="*/ 9157447 w 9157447"/>
                <a:gd name="connsiteY0" fmla="*/ 0 h 1568823"/>
                <a:gd name="connsiteX1" fmla="*/ 4652682 w 9157447"/>
                <a:gd name="connsiteY1" fmla="*/ 1519517 h 1568823"/>
                <a:gd name="connsiteX2" fmla="*/ 0 w 9157447"/>
                <a:gd name="connsiteY2" fmla="*/ 295835 h 156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57447" h="1568823">
                  <a:moveTo>
                    <a:pt x="9157447" y="0"/>
                  </a:moveTo>
                  <a:cubicBezTo>
                    <a:pt x="7985312" y="1071282"/>
                    <a:pt x="6178923" y="1470211"/>
                    <a:pt x="4652682" y="1519517"/>
                  </a:cubicBezTo>
                  <a:cubicBezTo>
                    <a:pt x="3126441" y="1568823"/>
                    <a:pt x="1629335" y="1340223"/>
                    <a:pt x="0" y="295835"/>
                  </a:cubicBezTo>
                </a:path>
              </a:pathLst>
            </a:custGeom>
            <a:noFill/>
            <a:ln w="15875" cap="flat" cmpd="sng" algn="ctr">
              <a:gradFill flip="none" rotWithShape="1">
                <a:gsLst>
                  <a:gs pos="0">
                    <a:srgbClr val="FFFFFF">
                      <a:alpha val="50000"/>
                    </a:srgbClr>
                  </a:gs>
                  <a:gs pos="50000">
                    <a:srgbClr val="FFFFFF"/>
                  </a:gs>
                  <a:gs pos="94000">
                    <a:srgbClr val="FFFFFF">
                      <a:alpha val="70000"/>
                    </a:srgb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latinLnBrk="1">
                <a:defRPr/>
              </a:pPr>
              <a:endParaRPr lang="en-US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" name="제목 13"/>
          <p:cNvSpPr>
            <a:spLocks noGrp="1"/>
          </p:cNvSpPr>
          <p:nvPr>
            <p:ph type="title"/>
          </p:nvPr>
        </p:nvSpPr>
        <p:spPr>
          <a:xfrm rot="5400000">
            <a:off x="5600684" y="2686044"/>
            <a:ext cx="5943632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16" name="세로 텍스트 개체 틀 15"/>
          <p:cNvSpPr>
            <a:spLocks noGrp="1"/>
          </p:cNvSpPr>
          <p:nvPr>
            <p:ph type="body" orient="vert" sz="quarter" idx="13"/>
          </p:nvPr>
        </p:nvSpPr>
        <p:spPr>
          <a:xfrm>
            <a:off x="642938" y="357166"/>
            <a:ext cx="6429375" cy="58579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5" name="날짜 개체 틀 24"/>
          <p:cNvSpPr>
            <a:spLocks noGrp="1"/>
          </p:cNvSpPr>
          <p:nvPr>
            <p:ph type="dt" sz="half" idx="14"/>
          </p:nvPr>
        </p:nvSpPr>
        <p:spPr>
          <a:xfrm>
            <a:off x="642938" y="6357938"/>
            <a:ext cx="1857375" cy="292100"/>
          </a:xfrm>
        </p:spPr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>
              <a:defRPr/>
            </a:pPr>
            <a:fld id="{3D7029DD-5117-46CF-800C-82071748E446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17" name="슬라이드 번호 개체 틀 25"/>
          <p:cNvSpPr>
            <a:spLocks noGrp="1"/>
          </p:cNvSpPr>
          <p:nvPr>
            <p:ph type="sldNum" sz="quarter" idx="15"/>
          </p:nvPr>
        </p:nvSpPr>
        <p:spPr>
          <a:xfrm>
            <a:off x="2714625" y="6357938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>
              <a:defRPr/>
            </a:pPr>
            <a:fld id="{A545E6F7-9404-4C2E-B115-BF4946FC4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바닥글 개체 틀 26"/>
          <p:cNvSpPr>
            <a:spLocks noGrp="1"/>
          </p:cNvSpPr>
          <p:nvPr>
            <p:ph type="ftr" sz="quarter" idx="16"/>
          </p:nvPr>
        </p:nvSpPr>
        <p:spPr>
          <a:xfrm>
            <a:off x="3857625" y="6357938"/>
            <a:ext cx="3143250" cy="292100"/>
          </a:xfrm>
        </p:spPr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10"/>
          <p:cNvSpPr>
            <a:spLocks noGrp="1"/>
          </p:cNvSpPr>
          <p:nvPr>
            <p:ph sz="quarter" idx="13"/>
          </p:nvPr>
        </p:nvSpPr>
        <p:spPr>
          <a:xfrm>
            <a:off x="451261" y="1571625"/>
            <a:ext cx="8241477" cy="4500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" name="Date Placeholder 14"/>
          <p:cNvSpPr>
            <a:spLocks noGrp="1"/>
          </p:cNvSpPr>
          <p:nvPr>
            <p:ph type="dt" sz="half" idx="14"/>
          </p:nvPr>
        </p:nvSpPr>
        <p:spPr>
          <a:xfrm>
            <a:off x="114300" y="6561138"/>
            <a:ext cx="1857375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DCB18-0727-43C4-BCF3-98E152708B2E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5" name="Footer Placeholder 23"/>
          <p:cNvSpPr>
            <a:spLocks noGrp="1"/>
          </p:cNvSpPr>
          <p:nvPr>
            <p:ph type="ftr" sz="quarter" idx="15"/>
          </p:nvPr>
        </p:nvSpPr>
        <p:spPr>
          <a:xfrm>
            <a:off x="5643563" y="6572250"/>
            <a:ext cx="3143250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4"/>
          <p:cNvSpPr>
            <a:spLocks noGrp="1"/>
          </p:cNvSpPr>
          <p:nvPr>
            <p:ph type="sldNum" sz="quarter" idx="16"/>
          </p:nvPr>
        </p:nvSpPr>
        <p:spPr>
          <a:xfrm>
            <a:off x="4286250" y="6429375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7B4F5-CC6B-40D6-9416-224F6198F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Date Placeholder 14"/>
          <p:cNvSpPr>
            <a:spLocks noGrp="1"/>
          </p:cNvSpPr>
          <p:nvPr>
            <p:ph type="dt" sz="half" idx="10"/>
          </p:nvPr>
        </p:nvSpPr>
        <p:spPr>
          <a:xfrm>
            <a:off x="114300" y="6561138"/>
            <a:ext cx="1857375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ED435-1B5D-4D55-8352-B4A52AB2D7CB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4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5643563" y="6572250"/>
            <a:ext cx="3143250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4286250" y="6429375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A165A-8075-4BD2-A46D-9B0C3FDE4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/>
          <a:srcRect l="17456" t="11079" r="53094" b="560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>
          <a:xfrm>
            <a:off x="0" y="3733800"/>
            <a:ext cx="9144000" cy="31242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>
                  <a:tint val="88000"/>
                  <a:satMod val="20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5" name="직사각형 4"/>
          <p:cNvSpPr/>
          <p:nvPr userDrawn="1"/>
        </p:nvSpPr>
        <p:spPr>
          <a:xfrm>
            <a:off x="0" y="0"/>
            <a:ext cx="9144000" cy="281940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1">
                  <a:tint val="88000"/>
                  <a:satMod val="20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6" name="Freeform 6"/>
          <p:cNvSpPr>
            <a:spLocks noEditPoints="1"/>
          </p:cNvSpPr>
          <p:nvPr userDrawn="1"/>
        </p:nvSpPr>
        <p:spPr bwMode="gray">
          <a:xfrm rot="21226686">
            <a:off x="307159" y="630646"/>
            <a:ext cx="7703231" cy="4680704"/>
          </a:xfrm>
          <a:custGeom>
            <a:avLst/>
            <a:gdLst/>
            <a:ahLst/>
            <a:cxnLst>
              <a:cxn ang="0">
                <a:pos x="651" y="22"/>
              </a:cxn>
              <a:cxn ang="0">
                <a:pos x="624" y="41"/>
              </a:cxn>
              <a:cxn ang="0">
                <a:pos x="634" y="43"/>
              </a:cxn>
              <a:cxn ang="0">
                <a:pos x="675" y="61"/>
              </a:cxn>
              <a:cxn ang="0">
                <a:pos x="702" y="87"/>
              </a:cxn>
              <a:cxn ang="0">
                <a:pos x="722" y="127"/>
              </a:cxn>
              <a:cxn ang="0">
                <a:pos x="728" y="185"/>
              </a:cxn>
              <a:cxn ang="0">
                <a:pos x="745" y="146"/>
              </a:cxn>
              <a:cxn ang="0">
                <a:pos x="751" y="78"/>
              </a:cxn>
              <a:cxn ang="0">
                <a:pos x="744" y="42"/>
              </a:cxn>
              <a:cxn ang="0">
                <a:pos x="718" y="17"/>
              </a:cxn>
              <a:cxn ang="0">
                <a:pos x="702" y="0"/>
              </a:cxn>
              <a:cxn ang="0">
                <a:pos x="754" y="8"/>
              </a:cxn>
              <a:cxn ang="0">
                <a:pos x="790" y="41"/>
              </a:cxn>
              <a:cxn ang="0">
                <a:pos x="806" y="97"/>
              </a:cxn>
              <a:cxn ang="0">
                <a:pos x="803" y="168"/>
              </a:cxn>
              <a:cxn ang="0">
                <a:pos x="824" y="253"/>
              </a:cxn>
              <a:cxn ang="0">
                <a:pos x="814" y="345"/>
              </a:cxn>
              <a:cxn ang="0">
                <a:pos x="774" y="435"/>
              </a:cxn>
              <a:cxn ang="0">
                <a:pos x="707" y="515"/>
              </a:cxn>
              <a:cxn ang="0">
                <a:pos x="618" y="576"/>
              </a:cxn>
              <a:cxn ang="0">
                <a:pos x="523" y="608"/>
              </a:cxn>
              <a:cxn ang="0">
                <a:pos x="497" y="597"/>
              </a:cxn>
              <a:cxn ang="0">
                <a:pos x="551" y="546"/>
              </a:cxn>
              <a:cxn ang="0">
                <a:pos x="610" y="471"/>
              </a:cxn>
              <a:cxn ang="0">
                <a:pos x="663" y="375"/>
              </a:cxn>
              <a:cxn ang="0">
                <a:pos x="618" y="421"/>
              </a:cxn>
              <a:cxn ang="0">
                <a:pos x="516" y="505"/>
              </a:cxn>
              <a:cxn ang="0">
                <a:pos x="415" y="555"/>
              </a:cxn>
              <a:cxn ang="0">
                <a:pos x="312" y="583"/>
              </a:cxn>
              <a:cxn ang="0">
                <a:pos x="214" y="585"/>
              </a:cxn>
              <a:cxn ang="0">
                <a:pos x="128" y="564"/>
              </a:cxn>
              <a:cxn ang="0">
                <a:pos x="59" y="521"/>
              </a:cxn>
              <a:cxn ang="0">
                <a:pos x="16" y="459"/>
              </a:cxn>
              <a:cxn ang="0">
                <a:pos x="0" y="389"/>
              </a:cxn>
              <a:cxn ang="0">
                <a:pos x="10" y="305"/>
              </a:cxn>
              <a:cxn ang="0">
                <a:pos x="53" y="211"/>
              </a:cxn>
              <a:cxn ang="0">
                <a:pos x="127" y="124"/>
              </a:cxn>
              <a:cxn ang="0">
                <a:pos x="229" y="50"/>
              </a:cxn>
              <a:cxn ang="0">
                <a:pos x="225" y="68"/>
              </a:cxn>
              <a:cxn ang="0">
                <a:pos x="174" y="145"/>
              </a:cxn>
              <a:cxn ang="0">
                <a:pos x="143" y="228"/>
              </a:cxn>
              <a:cxn ang="0">
                <a:pos x="136" y="312"/>
              </a:cxn>
              <a:cxn ang="0">
                <a:pos x="153" y="389"/>
              </a:cxn>
              <a:cxn ang="0">
                <a:pos x="198" y="452"/>
              </a:cxn>
              <a:cxn ang="0">
                <a:pos x="239" y="465"/>
              </a:cxn>
              <a:cxn ang="0">
                <a:pos x="225" y="377"/>
              </a:cxn>
              <a:cxn ang="0">
                <a:pos x="242" y="285"/>
              </a:cxn>
              <a:cxn ang="0">
                <a:pos x="289" y="196"/>
              </a:cxn>
              <a:cxn ang="0">
                <a:pos x="363" y="119"/>
              </a:cxn>
              <a:cxn ang="0">
                <a:pos x="457" y="64"/>
              </a:cxn>
              <a:cxn ang="0">
                <a:pos x="555" y="39"/>
              </a:cxn>
              <a:cxn ang="0">
                <a:pos x="630" y="23"/>
              </a:cxn>
              <a:cxn ang="0">
                <a:pos x="702" y="0"/>
              </a:cxn>
            </a:cxnLst>
            <a:rect l="0" t="0" r="r" b="b"/>
            <a:pathLst>
              <a:path w="824" h="611">
                <a:moveTo>
                  <a:pt x="688" y="13"/>
                </a:moveTo>
                <a:lnTo>
                  <a:pt x="676" y="15"/>
                </a:lnTo>
                <a:lnTo>
                  <a:pt x="664" y="18"/>
                </a:lnTo>
                <a:lnTo>
                  <a:pt x="651" y="22"/>
                </a:lnTo>
                <a:lnTo>
                  <a:pt x="637" y="28"/>
                </a:lnTo>
                <a:lnTo>
                  <a:pt x="625" y="33"/>
                </a:lnTo>
                <a:lnTo>
                  <a:pt x="613" y="40"/>
                </a:lnTo>
                <a:lnTo>
                  <a:pt x="624" y="41"/>
                </a:lnTo>
                <a:lnTo>
                  <a:pt x="628" y="42"/>
                </a:lnTo>
                <a:lnTo>
                  <a:pt x="629" y="42"/>
                </a:lnTo>
                <a:lnTo>
                  <a:pt x="630" y="42"/>
                </a:lnTo>
                <a:lnTo>
                  <a:pt x="634" y="43"/>
                </a:lnTo>
                <a:lnTo>
                  <a:pt x="642" y="46"/>
                </a:lnTo>
                <a:lnTo>
                  <a:pt x="652" y="49"/>
                </a:lnTo>
                <a:lnTo>
                  <a:pt x="663" y="55"/>
                </a:lnTo>
                <a:lnTo>
                  <a:pt x="675" y="61"/>
                </a:lnTo>
                <a:lnTo>
                  <a:pt x="682" y="67"/>
                </a:lnTo>
                <a:lnTo>
                  <a:pt x="689" y="73"/>
                </a:lnTo>
                <a:lnTo>
                  <a:pt x="695" y="79"/>
                </a:lnTo>
                <a:lnTo>
                  <a:pt x="702" y="87"/>
                </a:lnTo>
                <a:lnTo>
                  <a:pt x="708" y="96"/>
                </a:lnTo>
                <a:lnTo>
                  <a:pt x="713" y="105"/>
                </a:lnTo>
                <a:lnTo>
                  <a:pt x="718" y="116"/>
                </a:lnTo>
                <a:lnTo>
                  <a:pt x="722" y="127"/>
                </a:lnTo>
                <a:lnTo>
                  <a:pt x="725" y="140"/>
                </a:lnTo>
                <a:lnTo>
                  <a:pt x="727" y="154"/>
                </a:lnTo>
                <a:lnTo>
                  <a:pt x="728" y="169"/>
                </a:lnTo>
                <a:lnTo>
                  <a:pt x="728" y="185"/>
                </a:lnTo>
                <a:lnTo>
                  <a:pt x="727" y="203"/>
                </a:lnTo>
                <a:lnTo>
                  <a:pt x="735" y="183"/>
                </a:lnTo>
                <a:lnTo>
                  <a:pt x="740" y="164"/>
                </a:lnTo>
                <a:lnTo>
                  <a:pt x="745" y="146"/>
                </a:lnTo>
                <a:lnTo>
                  <a:pt x="747" y="130"/>
                </a:lnTo>
                <a:lnTo>
                  <a:pt x="749" y="114"/>
                </a:lnTo>
                <a:lnTo>
                  <a:pt x="751" y="101"/>
                </a:lnTo>
                <a:lnTo>
                  <a:pt x="751" y="78"/>
                </a:lnTo>
                <a:lnTo>
                  <a:pt x="750" y="70"/>
                </a:lnTo>
                <a:lnTo>
                  <a:pt x="749" y="63"/>
                </a:lnTo>
                <a:lnTo>
                  <a:pt x="747" y="53"/>
                </a:lnTo>
                <a:lnTo>
                  <a:pt x="744" y="42"/>
                </a:lnTo>
                <a:lnTo>
                  <a:pt x="739" y="34"/>
                </a:lnTo>
                <a:lnTo>
                  <a:pt x="733" y="27"/>
                </a:lnTo>
                <a:lnTo>
                  <a:pt x="726" y="21"/>
                </a:lnTo>
                <a:lnTo>
                  <a:pt x="718" y="17"/>
                </a:lnTo>
                <a:lnTo>
                  <a:pt x="709" y="14"/>
                </a:lnTo>
                <a:lnTo>
                  <a:pt x="699" y="13"/>
                </a:lnTo>
                <a:lnTo>
                  <a:pt x="688" y="13"/>
                </a:lnTo>
                <a:close/>
                <a:moveTo>
                  <a:pt x="702" y="0"/>
                </a:moveTo>
                <a:lnTo>
                  <a:pt x="725" y="0"/>
                </a:lnTo>
                <a:lnTo>
                  <a:pt x="730" y="1"/>
                </a:lnTo>
                <a:lnTo>
                  <a:pt x="742" y="4"/>
                </a:lnTo>
                <a:lnTo>
                  <a:pt x="754" y="8"/>
                </a:lnTo>
                <a:lnTo>
                  <a:pt x="765" y="14"/>
                </a:lnTo>
                <a:lnTo>
                  <a:pt x="775" y="22"/>
                </a:lnTo>
                <a:lnTo>
                  <a:pt x="783" y="30"/>
                </a:lnTo>
                <a:lnTo>
                  <a:pt x="790" y="41"/>
                </a:lnTo>
                <a:lnTo>
                  <a:pt x="796" y="53"/>
                </a:lnTo>
                <a:lnTo>
                  <a:pt x="800" y="67"/>
                </a:lnTo>
                <a:lnTo>
                  <a:pt x="804" y="81"/>
                </a:lnTo>
                <a:lnTo>
                  <a:pt x="806" y="97"/>
                </a:lnTo>
                <a:lnTo>
                  <a:pt x="807" y="114"/>
                </a:lnTo>
                <a:lnTo>
                  <a:pt x="807" y="131"/>
                </a:lnTo>
                <a:lnTo>
                  <a:pt x="805" y="149"/>
                </a:lnTo>
                <a:lnTo>
                  <a:pt x="803" y="168"/>
                </a:lnTo>
                <a:lnTo>
                  <a:pt x="811" y="188"/>
                </a:lnTo>
                <a:lnTo>
                  <a:pt x="817" y="209"/>
                </a:lnTo>
                <a:lnTo>
                  <a:pt x="822" y="231"/>
                </a:lnTo>
                <a:lnTo>
                  <a:pt x="824" y="253"/>
                </a:lnTo>
                <a:lnTo>
                  <a:pt x="824" y="276"/>
                </a:lnTo>
                <a:lnTo>
                  <a:pt x="823" y="299"/>
                </a:lnTo>
                <a:lnTo>
                  <a:pt x="819" y="322"/>
                </a:lnTo>
                <a:lnTo>
                  <a:pt x="814" y="345"/>
                </a:lnTo>
                <a:lnTo>
                  <a:pt x="807" y="368"/>
                </a:lnTo>
                <a:lnTo>
                  <a:pt x="798" y="390"/>
                </a:lnTo>
                <a:lnTo>
                  <a:pt x="787" y="413"/>
                </a:lnTo>
                <a:lnTo>
                  <a:pt x="774" y="435"/>
                </a:lnTo>
                <a:lnTo>
                  <a:pt x="760" y="456"/>
                </a:lnTo>
                <a:lnTo>
                  <a:pt x="744" y="477"/>
                </a:lnTo>
                <a:lnTo>
                  <a:pt x="726" y="496"/>
                </a:lnTo>
                <a:lnTo>
                  <a:pt x="707" y="515"/>
                </a:lnTo>
                <a:lnTo>
                  <a:pt x="686" y="533"/>
                </a:lnTo>
                <a:lnTo>
                  <a:pt x="664" y="549"/>
                </a:lnTo>
                <a:lnTo>
                  <a:pt x="641" y="564"/>
                </a:lnTo>
                <a:lnTo>
                  <a:pt x="618" y="576"/>
                </a:lnTo>
                <a:lnTo>
                  <a:pt x="595" y="587"/>
                </a:lnTo>
                <a:lnTo>
                  <a:pt x="571" y="596"/>
                </a:lnTo>
                <a:lnTo>
                  <a:pt x="547" y="603"/>
                </a:lnTo>
                <a:lnTo>
                  <a:pt x="523" y="608"/>
                </a:lnTo>
                <a:lnTo>
                  <a:pt x="502" y="611"/>
                </a:lnTo>
                <a:lnTo>
                  <a:pt x="478" y="611"/>
                </a:lnTo>
                <a:lnTo>
                  <a:pt x="485" y="606"/>
                </a:lnTo>
                <a:lnTo>
                  <a:pt x="497" y="597"/>
                </a:lnTo>
                <a:lnTo>
                  <a:pt x="509" y="586"/>
                </a:lnTo>
                <a:lnTo>
                  <a:pt x="522" y="574"/>
                </a:lnTo>
                <a:lnTo>
                  <a:pt x="537" y="561"/>
                </a:lnTo>
                <a:lnTo>
                  <a:pt x="551" y="546"/>
                </a:lnTo>
                <a:lnTo>
                  <a:pt x="566" y="529"/>
                </a:lnTo>
                <a:lnTo>
                  <a:pt x="581" y="511"/>
                </a:lnTo>
                <a:lnTo>
                  <a:pt x="596" y="492"/>
                </a:lnTo>
                <a:lnTo>
                  <a:pt x="610" y="471"/>
                </a:lnTo>
                <a:lnTo>
                  <a:pt x="625" y="449"/>
                </a:lnTo>
                <a:lnTo>
                  <a:pt x="638" y="426"/>
                </a:lnTo>
                <a:lnTo>
                  <a:pt x="651" y="401"/>
                </a:lnTo>
                <a:lnTo>
                  <a:pt x="663" y="375"/>
                </a:lnTo>
                <a:lnTo>
                  <a:pt x="673" y="348"/>
                </a:lnTo>
                <a:lnTo>
                  <a:pt x="657" y="373"/>
                </a:lnTo>
                <a:lnTo>
                  <a:pt x="639" y="397"/>
                </a:lnTo>
                <a:lnTo>
                  <a:pt x="618" y="421"/>
                </a:lnTo>
                <a:lnTo>
                  <a:pt x="595" y="444"/>
                </a:lnTo>
                <a:lnTo>
                  <a:pt x="571" y="465"/>
                </a:lnTo>
                <a:lnTo>
                  <a:pt x="544" y="486"/>
                </a:lnTo>
                <a:lnTo>
                  <a:pt x="516" y="505"/>
                </a:lnTo>
                <a:lnTo>
                  <a:pt x="493" y="519"/>
                </a:lnTo>
                <a:lnTo>
                  <a:pt x="467" y="533"/>
                </a:lnTo>
                <a:lnTo>
                  <a:pt x="441" y="545"/>
                </a:lnTo>
                <a:lnTo>
                  <a:pt x="415" y="555"/>
                </a:lnTo>
                <a:lnTo>
                  <a:pt x="389" y="565"/>
                </a:lnTo>
                <a:lnTo>
                  <a:pt x="363" y="572"/>
                </a:lnTo>
                <a:lnTo>
                  <a:pt x="337" y="578"/>
                </a:lnTo>
                <a:lnTo>
                  <a:pt x="312" y="583"/>
                </a:lnTo>
                <a:lnTo>
                  <a:pt x="287" y="585"/>
                </a:lnTo>
                <a:lnTo>
                  <a:pt x="262" y="587"/>
                </a:lnTo>
                <a:lnTo>
                  <a:pt x="238" y="587"/>
                </a:lnTo>
                <a:lnTo>
                  <a:pt x="214" y="585"/>
                </a:lnTo>
                <a:lnTo>
                  <a:pt x="191" y="582"/>
                </a:lnTo>
                <a:lnTo>
                  <a:pt x="169" y="578"/>
                </a:lnTo>
                <a:lnTo>
                  <a:pt x="148" y="572"/>
                </a:lnTo>
                <a:lnTo>
                  <a:pt x="128" y="564"/>
                </a:lnTo>
                <a:lnTo>
                  <a:pt x="109" y="556"/>
                </a:lnTo>
                <a:lnTo>
                  <a:pt x="91" y="546"/>
                </a:lnTo>
                <a:lnTo>
                  <a:pt x="75" y="534"/>
                </a:lnTo>
                <a:lnTo>
                  <a:pt x="59" y="521"/>
                </a:lnTo>
                <a:lnTo>
                  <a:pt x="45" y="506"/>
                </a:lnTo>
                <a:lnTo>
                  <a:pt x="33" y="490"/>
                </a:lnTo>
                <a:lnTo>
                  <a:pt x="24" y="476"/>
                </a:lnTo>
                <a:lnTo>
                  <a:pt x="16" y="459"/>
                </a:lnTo>
                <a:lnTo>
                  <a:pt x="9" y="441"/>
                </a:lnTo>
                <a:lnTo>
                  <a:pt x="4" y="422"/>
                </a:lnTo>
                <a:lnTo>
                  <a:pt x="1" y="404"/>
                </a:lnTo>
                <a:lnTo>
                  <a:pt x="0" y="389"/>
                </a:lnTo>
                <a:lnTo>
                  <a:pt x="0" y="361"/>
                </a:lnTo>
                <a:lnTo>
                  <a:pt x="2" y="345"/>
                </a:lnTo>
                <a:lnTo>
                  <a:pt x="5" y="325"/>
                </a:lnTo>
                <a:lnTo>
                  <a:pt x="10" y="305"/>
                </a:lnTo>
                <a:lnTo>
                  <a:pt x="18" y="281"/>
                </a:lnTo>
                <a:lnTo>
                  <a:pt x="28" y="258"/>
                </a:lnTo>
                <a:lnTo>
                  <a:pt x="40" y="234"/>
                </a:lnTo>
                <a:lnTo>
                  <a:pt x="53" y="211"/>
                </a:lnTo>
                <a:lnTo>
                  <a:pt x="69" y="189"/>
                </a:lnTo>
                <a:lnTo>
                  <a:pt x="87" y="166"/>
                </a:lnTo>
                <a:lnTo>
                  <a:pt x="106" y="144"/>
                </a:lnTo>
                <a:lnTo>
                  <a:pt x="127" y="124"/>
                </a:lnTo>
                <a:lnTo>
                  <a:pt x="150" y="104"/>
                </a:lnTo>
                <a:lnTo>
                  <a:pt x="175" y="85"/>
                </a:lnTo>
                <a:lnTo>
                  <a:pt x="201" y="67"/>
                </a:lnTo>
                <a:lnTo>
                  <a:pt x="229" y="50"/>
                </a:lnTo>
                <a:lnTo>
                  <a:pt x="243" y="42"/>
                </a:lnTo>
                <a:lnTo>
                  <a:pt x="257" y="34"/>
                </a:lnTo>
                <a:lnTo>
                  <a:pt x="241" y="51"/>
                </a:lnTo>
                <a:lnTo>
                  <a:pt x="225" y="68"/>
                </a:lnTo>
                <a:lnTo>
                  <a:pt x="210" y="86"/>
                </a:lnTo>
                <a:lnTo>
                  <a:pt x="197" y="105"/>
                </a:lnTo>
                <a:lnTo>
                  <a:pt x="185" y="124"/>
                </a:lnTo>
                <a:lnTo>
                  <a:pt x="174" y="145"/>
                </a:lnTo>
                <a:lnTo>
                  <a:pt x="164" y="165"/>
                </a:lnTo>
                <a:lnTo>
                  <a:pt x="156" y="186"/>
                </a:lnTo>
                <a:lnTo>
                  <a:pt x="149" y="207"/>
                </a:lnTo>
                <a:lnTo>
                  <a:pt x="143" y="228"/>
                </a:lnTo>
                <a:lnTo>
                  <a:pt x="139" y="250"/>
                </a:lnTo>
                <a:lnTo>
                  <a:pt x="136" y="271"/>
                </a:lnTo>
                <a:lnTo>
                  <a:pt x="135" y="292"/>
                </a:lnTo>
                <a:lnTo>
                  <a:pt x="136" y="312"/>
                </a:lnTo>
                <a:lnTo>
                  <a:pt x="138" y="332"/>
                </a:lnTo>
                <a:lnTo>
                  <a:pt x="141" y="352"/>
                </a:lnTo>
                <a:lnTo>
                  <a:pt x="146" y="371"/>
                </a:lnTo>
                <a:lnTo>
                  <a:pt x="153" y="389"/>
                </a:lnTo>
                <a:lnTo>
                  <a:pt x="162" y="406"/>
                </a:lnTo>
                <a:lnTo>
                  <a:pt x="172" y="422"/>
                </a:lnTo>
                <a:lnTo>
                  <a:pt x="184" y="437"/>
                </a:lnTo>
                <a:lnTo>
                  <a:pt x="198" y="452"/>
                </a:lnTo>
                <a:lnTo>
                  <a:pt x="213" y="465"/>
                </a:lnTo>
                <a:lnTo>
                  <a:pt x="230" y="476"/>
                </a:lnTo>
                <a:lnTo>
                  <a:pt x="247" y="486"/>
                </a:lnTo>
                <a:lnTo>
                  <a:pt x="239" y="465"/>
                </a:lnTo>
                <a:lnTo>
                  <a:pt x="232" y="444"/>
                </a:lnTo>
                <a:lnTo>
                  <a:pt x="228" y="422"/>
                </a:lnTo>
                <a:lnTo>
                  <a:pt x="225" y="400"/>
                </a:lnTo>
                <a:lnTo>
                  <a:pt x="225" y="377"/>
                </a:lnTo>
                <a:lnTo>
                  <a:pt x="226" y="354"/>
                </a:lnTo>
                <a:lnTo>
                  <a:pt x="230" y="331"/>
                </a:lnTo>
                <a:lnTo>
                  <a:pt x="235" y="308"/>
                </a:lnTo>
                <a:lnTo>
                  <a:pt x="242" y="285"/>
                </a:lnTo>
                <a:lnTo>
                  <a:pt x="251" y="262"/>
                </a:lnTo>
                <a:lnTo>
                  <a:pt x="262" y="240"/>
                </a:lnTo>
                <a:lnTo>
                  <a:pt x="274" y="218"/>
                </a:lnTo>
                <a:lnTo>
                  <a:pt x="289" y="196"/>
                </a:lnTo>
                <a:lnTo>
                  <a:pt x="305" y="176"/>
                </a:lnTo>
                <a:lnTo>
                  <a:pt x="323" y="156"/>
                </a:lnTo>
                <a:lnTo>
                  <a:pt x="342" y="137"/>
                </a:lnTo>
                <a:lnTo>
                  <a:pt x="363" y="119"/>
                </a:lnTo>
                <a:lnTo>
                  <a:pt x="386" y="103"/>
                </a:lnTo>
                <a:lnTo>
                  <a:pt x="409" y="88"/>
                </a:lnTo>
                <a:lnTo>
                  <a:pt x="433" y="75"/>
                </a:lnTo>
                <a:lnTo>
                  <a:pt x="457" y="64"/>
                </a:lnTo>
                <a:lnTo>
                  <a:pt x="482" y="55"/>
                </a:lnTo>
                <a:lnTo>
                  <a:pt x="506" y="47"/>
                </a:lnTo>
                <a:lnTo>
                  <a:pt x="531" y="42"/>
                </a:lnTo>
                <a:lnTo>
                  <a:pt x="555" y="39"/>
                </a:lnTo>
                <a:lnTo>
                  <a:pt x="579" y="38"/>
                </a:lnTo>
                <a:lnTo>
                  <a:pt x="602" y="38"/>
                </a:lnTo>
                <a:lnTo>
                  <a:pt x="616" y="30"/>
                </a:lnTo>
                <a:lnTo>
                  <a:pt x="630" y="23"/>
                </a:lnTo>
                <a:lnTo>
                  <a:pt x="649" y="15"/>
                </a:lnTo>
                <a:lnTo>
                  <a:pt x="667" y="8"/>
                </a:lnTo>
                <a:lnTo>
                  <a:pt x="685" y="3"/>
                </a:lnTo>
                <a:lnTo>
                  <a:pt x="702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25000"/>
                </a:schemeClr>
              </a:gs>
              <a:gs pos="44000">
                <a:schemeClr val="bg1">
                  <a:alpha val="65000"/>
                </a:schemeClr>
              </a:gs>
              <a:gs pos="100000">
                <a:schemeClr val="bg1">
                  <a:alpha val="14000"/>
                </a:schemeClr>
              </a:gs>
            </a:gsLst>
            <a:lin ang="5400000" scaled="1"/>
            <a:tileRect/>
          </a:gradFill>
          <a:ln w="0">
            <a:noFill/>
            <a:prstDash val="solid"/>
            <a:round/>
            <a:headEnd/>
            <a:tailEnd/>
          </a:ln>
          <a:effectLst/>
          <a:scene3d>
            <a:camera prst="orthographicFront"/>
            <a:lightRig rig="brightRoom" dir="t"/>
          </a:scene3d>
          <a:sp3d prstMaterial="plastic"/>
        </p:spPr>
        <p:txBody>
          <a:bodyPr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7" name="그룹 36"/>
          <p:cNvGrpSpPr>
            <a:grpSpLocks/>
          </p:cNvGrpSpPr>
          <p:nvPr userDrawn="1"/>
        </p:nvGrpSpPr>
        <p:grpSpPr bwMode="auto">
          <a:xfrm>
            <a:off x="0" y="-9525"/>
            <a:ext cx="4767263" cy="2524125"/>
            <a:chOff x="4040" y="8746"/>
            <a:chExt cx="6292000" cy="3638410"/>
          </a:xfrm>
        </p:grpSpPr>
        <p:sp>
          <p:nvSpPr>
            <p:cNvPr id="8" name="자유형 7"/>
            <p:cNvSpPr/>
            <p:nvPr/>
          </p:nvSpPr>
          <p:spPr bwMode="gray">
            <a:xfrm>
              <a:off x="4040" y="16648"/>
              <a:ext cx="6292000" cy="3630508"/>
            </a:xfrm>
            <a:custGeom>
              <a:avLst/>
              <a:gdLst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2124 w 3474152"/>
                <a:gd name="connsiteY0" fmla="*/ 28931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28931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11988 w 3484016"/>
                <a:gd name="connsiteY0" fmla="*/ 9012 h 1790915"/>
                <a:gd name="connsiteX1" fmla="*/ 0 w 3484016"/>
                <a:gd name="connsiteY1" fmla="*/ 1789583 h 1790915"/>
                <a:gd name="connsiteX2" fmla="*/ 3484016 w 3484016"/>
                <a:gd name="connsiteY2" fmla="*/ 0 h 1790915"/>
                <a:gd name="connsiteX3" fmla="*/ 11988 w 3484016"/>
                <a:gd name="connsiteY3" fmla="*/ 9012 h 1790915"/>
                <a:gd name="connsiteX0" fmla="*/ 11988 w 3484016"/>
                <a:gd name="connsiteY0" fmla="*/ 9012 h 1861071"/>
                <a:gd name="connsiteX1" fmla="*/ 0 w 3484016"/>
                <a:gd name="connsiteY1" fmla="*/ 1859739 h 1861071"/>
                <a:gd name="connsiteX2" fmla="*/ 3484016 w 3484016"/>
                <a:gd name="connsiteY2" fmla="*/ 0 h 1861071"/>
                <a:gd name="connsiteX3" fmla="*/ 11988 w 3484016"/>
                <a:gd name="connsiteY3" fmla="*/ 9012 h 1861071"/>
                <a:gd name="connsiteX0" fmla="*/ 11988 w 3484016"/>
                <a:gd name="connsiteY0" fmla="*/ 9012 h 1861071"/>
                <a:gd name="connsiteX1" fmla="*/ 0 w 3484016"/>
                <a:gd name="connsiteY1" fmla="*/ 1859739 h 1861071"/>
                <a:gd name="connsiteX2" fmla="*/ 3484016 w 3484016"/>
                <a:gd name="connsiteY2" fmla="*/ 0 h 1861071"/>
                <a:gd name="connsiteX3" fmla="*/ 11988 w 3484016"/>
                <a:gd name="connsiteY3" fmla="*/ 9012 h 1861071"/>
                <a:gd name="connsiteX0" fmla="*/ 11988 w 3484016"/>
                <a:gd name="connsiteY0" fmla="*/ 9012 h 1861071"/>
                <a:gd name="connsiteX1" fmla="*/ 0 w 3484016"/>
                <a:gd name="connsiteY1" fmla="*/ 1859739 h 1861071"/>
                <a:gd name="connsiteX2" fmla="*/ 3484016 w 3484016"/>
                <a:gd name="connsiteY2" fmla="*/ 0 h 1861071"/>
                <a:gd name="connsiteX3" fmla="*/ 11988 w 3484016"/>
                <a:gd name="connsiteY3" fmla="*/ 9012 h 1861071"/>
                <a:gd name="connsiteX0" fmla="*/ 11987 w 3484015"/>
                <a:gd name="connsiteY0" fmla="*/ 9012 h 1621062"/>
                <a:gd name="connsiteX1" fmla="*/ 0 w 3484015"/>
                <a:gd name="connsiteY1" fmla="*/ 1619730 h 1621062"/>
                <a:gd name="connsiteX2" fmla="*/ 3484015 w 3484015"/>
                <a:gd name="connsiteY2" fmla="*/ 0 h 1621062"/>
                <a:gd name="connsiteX3" fmla="*/ 11987 w 3484015"/>
                <a:gd name="connsiteY3" fmla="*/ 9012 h 1621062"/>
                <a:gd name="connsiteX0" fmla="*/ 235008 w 3319003"/>
                <a:gd name="connsiteY0" fmla="*/ 6806 h 1618856"/>
                <a:gd name="connsiteX1" fmla="*/ 223021 w 3319003"/>
                <a:gd name="connsiteY1" fmla="*/ 1617524 h 1618856"/>
                <a:gd name="connsiteX2" fmla="*/ 3319003 w 3319003"/>
                <a:gd name="connsiteY2" fmla="*/ 0 h 1618856"/>
                <a:gd name="connsiteX3" fmla="*/ 235008 w 3319003"/>
                <a:gd name="connsiteY3" fmla="*/ 6806 h 1618856"/>
                <a:gd name="connsiteX0" fmla="*/ 11987 w 3095982"/>
                <a:gd name="connsiteY0" fmla="*/ 6806 h 1618856"/>
                <a:gd name="connsiteX1" fmla="*/ 0 w 3095982"/>
                <a:gd name="connsiteY1" fmla="*/ 1617524 h 1618856"/>
                <a:gd name="connsiteX2" fmla="*/ 3095982 w 3095982"/>
                <a:gd name="connsiteY2" fmla="*/ 0 h 1618856"/>
                <a:gd name="connsiteX3" fmla="*/ 11987 w 3095982"/>
                <a:gd name="connsiteY3" fmla="*/ 6806 h 1618856"/>
                <a:gd name="connsiteX0" fmla="*/ 11987 w 3095982"/>
                <a:gd name="connsiteY0" fmla="*/ 6806 h 1618856"/>
                <a:gd name="connsiteX1" fmla="*/ 0 w 3095982"/>
                <a:gd name="connsiteY1" fmla="*/ 1617524 h 1618856"/>
                <a:gd name="connsiteX2" fmla="*/ 3095982 w 3095982"/>
                <a:gd name="connsiteY2" fmla="*/ 0 h 1618856"/>
                <a:gd name="connsiteX3" fmla="*/ 11987 w 3095982"/>
                <a:gd name="connsiteY3" fmla="*/ 6806 h 1618856"/>
                <a:gd name="connsiteX0" fmla="*/ 18003 w 3101998"/>
                <a:gd name="connsiteY0" fmla="*/ 6806 h 1648635"/>
                <a:gd name="connsiteX1" fmla="*/ 0 w 3101998"/>
                <a:gd name="connsiteY1" fmla="*/ 1647303 h 1648635"/>
                <a:gd name="connsiteX2" fmla="*/ 3101998 w 3101998"/>
                <a:gd name="connsiteY2" fmla="*/ 0 h 1648635"/>
                <a:gd name="connsiteX3" fmla="*/ 18003 w 3101998"/>
                <a:gd name="connsiteY3" fmla="*/ 6806 h 1648635"/>
                <a:gd name="connsiteX0" fmla="*/ 18003 w 3101998"/>
                <a:gd name="connsiteY0" fmla="*/ 6806 h 1648635"/>
                <a:gd name="connsiteX1" fmla="*/ 0 w 3101998"/>
                <a:gd name="connsiteY1" fmla="*/ 1647303 h 1648635"/>
                <a:gd name="connsiteX2" fmla="*/ 3101998 w 3101998"/>
                <a:gd name="connsiteY2" fmla="*/ 0 h 1648635"/>
                <a:gd name="connsiteX3" fmla="*/ 18003 w 3101998"/>
                <a:gd name="connsiteY3" fmla="*/ 6806 h 1648635"/>
                <a:gd name="connsiteX0" fmla="*/ 18003 w 3101998"/>
                <a:gd name="connsiteY0" fmla="*/ 6806 h 1648635"/>
                <a:gd name="connsiteX1" fmla="*/ 0 w 3101998"/>
                <a:gd name="connsiteY1" fmla="*/ 1647303 h 1648635"/>
                <a:gd name="connsiteX2" fmla="*/ 3101998 w 3101998"/>
                <a:gd name="connsiteY2" fmla="*/ 0 h 1648635"/>
                <a:gd name="connsiteX3" fmla="*/ 18003 w 3101998"/>
                <a:gd name="connsiteY3" fmla="*/ 6806 h 1648635"/>
                <a:gd name="connsiteX0" fmla="*/ 18003 w 3101998"/>
                <a:gd name="connsiteY0" fmla="*/ 6806 h 1648635"/>
                <a:gd name="connsiteX1" fmla="*/ 0 w 3101998"/>
                <a:gd name="connsiteY1" fmla="*/ 1647303 h 1648635"/>
                <a:gd name="connsiteX2" fmla="*/ 3101998 w 3101998"/>
                <a:gd name="connsiteY2" fmla="*/ 0 h 1648635"/>
                <a:gd name="connsiteX3" fmla="*/ 18003 w 3101998"/>
                <a:gd name="connsiteY3" fmla="*/ 6806 h 1648635"/>
                <a:gd name="connsiteX0" fmla="*/ 18003 w 3101998"/>
                <a:gd name="connsiteY0" fmla="*/ 6806 h 1648635"/>
                <a:gd name="connsiteX1" fmla="*/ 0 w 3101998"/>
                <a:gd name="connsiteY1" fmla="*/ 1647303 h 1648635"/>
                <a:gd name="connsiteX2" fmla="*/ 3101998 w 3101998"/>
                <a:gd name="connsiteY2" fmla="*/ 0 h 1648635"/>
                <a:gd name="connsiteX3" fmla="*/ 18003 w 3101998"/>
                <a:gd name="connsiteY3" fmla="*/ 6806 h 1648635"/>
                <a:gd name="connsiteX0" fmla="*/ 18003 w 3101998"/>
                <a:gd name="connsiteY0" fmla="*/ 6806 h 1648635"/>
                <a:gd name="connsiteX1" fmla="*/ 0 w 3101998"/>
                <a:gd name="connsiteY1" fmla="*/ 1647303 h 1648635"/>
                <a:gd name="connsiteX2" fmla="*/ 3101998 w 3101998"/>
                <a:gd name="connsiteY2" fmla="*/ 0 h 1648635"/>
                <a:gd name="connsiteX3" fmla="*/ 18003 w 3101998"/>
                <a:gd name="connsiteY3" fmla="*/ 6806 h 1648635"/>
                <a:gd name="connsiteX0" fmla="*/ 18003 w 3101998"/>
                <a:gd name="connsiteY0" fmla="*/ 6806 h 1648635"/>
                <a:gd name="connsiteX1" fmla="*/ 0 w 3101998"/>
                <a:gd name="connsiteY1" fmla="*/ 1647303 h 1648635"/>
                <a:gd name="connsiteX2" fmla="*/ 3101998 w 3101998"/>
                <a:gd name="connsiteY2" fmla="*/ 0 h 1648635"/>
                <a:gd name="connsiteX3" fmla="*/ 18003 w 3101998"/>
                <a:gd name="connsiteY3" fmla="*/ 6806 h 1648635"/>
                <a:gd name="connsiteX0" fmla="*/ 18003 w 3101998"/>
                <a:gd name="connsiteY0" fmla="*/ 6806 h 1648635"/>
                <a:gd name="connsiteX1" fmla="*/ 0 w 3101998"/>
                <a:gd name="connsiteY1" fmla="*/ 1647303 h 1648635"/>
                <a:gd name="connsiteX2" fmla="*/ 3101998 w 3101998"/>
                <a:gd name="connsiteY2" fmla="*/ 0 h 1648635"/>
                <a:gd name="connsiteX3" fmla="*/ 18003 w 3101998"/>
                <a:gd name="connsiteY3" fmla="*/ 6806 h 1648635"/>
                <a:gd name="connsiteX0" fmla="*/ 11987 w 3095982"/>
                <a:gd name="connsiteY0" fmla="*/ 6806 h 1654518"/>
                <a:gd name="connsiteX1" fmla="*/ 0 w 3095982"/>
                <a:gd name="connsiteY1" fmla="*/ 1653186 h 1654518"/>
                <a:gd name="connsiteX2" fmla="*/ 3095982 w 3095982"/>
                <a:gd name="connsiteY2" fmla="*/ 0 h 1654518"/>
                <a:gd name="connsiteX3" fmla="*/ 11987 w 3095982"/>
                <a:gd name="connsiteY3" fmla="*/ 6806 h 1654518"/>
                <a:gd name="connsiteX0" fmla="*/ 11987 w 3095982"/>
                <a:gd name="connsiteY0" fmla="*/ 6806 h 1428049"/>
                <a:gd name="connsiteX1" fmla="*/ 0 w 3095982"/>
                <a:gd name="connsiteY1" fmla="*/ 1426717 h 1428049"/>
                <a:gd name="connsiteX2" fmla="*/ 3095982 w 3095982"/>
                <a:gd name="connsiteY2" fmla="*/ 0 h 1428049"/>
                <a:gd name="connsiteX3" fmla="*/ 11987 w 3095982"/>
                <a:gd name="connsiteY3" fmla="*/ 6806 h 1428049"/>
                <a:gd name="connsiteX0" fmla="*/ 11987 w 3095982"/>
                <a:gd name="connsiteY0" fmla="*/ 6806 h 1428049"/>
                <a:gd name="connsiteX1" fmla="*/ 0 w 3095982"/>
                <a:gd name="connsiteY1" fmla="*/ 1426717 h 1428049"/>
                <a:gd name="connsiteX2" fmla="*/ 3095982 w 3095982"/>
                <a:gd name="connsiteY2" fmla="*/ 0 h 1428049"/>
                <a:gd name="connsiteX3" fmla="*/ 11987 w 3095982"/>
                <a:gd name="connsiteY3" fmla="*/ 6806 h 1428049"/>
                <a:gd name="connsiteX0" fmla="*/ 11987 w 3095982"/>
                <a:gd name="connsiteY0" fmla="*/ 6806 h 1428049"/>
                <a:gd name="connsiteX1" fmla="*/ 0 w 3095982"/>
                <a:gd name="connsiteY1" fmla="*/ 1426717 h 1428049"/>
                <a:gd name="connsiteX2" fmla="*/ 3095982 w 3095982"/>
                <a:gd name="connsiteY2" fmla="*/ 0 h 1428049"/>
                <a:gd name="connsiteX3" fmla="*/ 11987 w 3095982"/>
                <a:gd name="connsiteY3" fmla="*/ 6806 h 1428049"/>
                <a:gd name="connsiteX0" fmla="*/ 11987 w 3095982"/>
                <a:gd name="connsiteY0" fmla="*/ 6806 h 1428049"/>
                <a:gd name="connsiteX1" fmla="*/ 0 w 3095982"/>
                <a:gd name="connsiteY1" fmla="*/ 1426717 h 1428049"/>
                <a:gd name="connsiteX2" fmla="*/ 3095982 w 3095982"/>
                <a:gd name="connsiteY2" fmla="*/ 0 h 1428049"/>
                <a:gd name="connsiteX3" fmla="*/ 11987 w 3095982"/>
                <a:gd name="connsiteY3" fmla="*/ 6806 h 1428049"/>
                <a:gd name="connsiteX0" fmla="*/ 11987 w 3095982"/>
                <a:gd name="connsiteY0" fmla="*/ 6806 h 1428049"/>
                <a:gd name="connsiteX1" fmla="*/ 0 w 3095982"/>
                <a:gd name="connsiteY1" fmla="*/ 1426717 h 1428049"/>
                <a:gd name="connsiteX2" fmla="*/ 3095982 w 3095982"/>
                <a:gd name="connsiteY2" fmla="*/ 0 h 1428049"/>
                <a:gd name="connsiteX3" fmla="*/ 11987 w 3095982"/>
                <a:gd name="connsiteY3" fmla="*/ 6806 h 1428049"/>
                <a:gd name="connsiteX0" fmla="*/ 11987 w 3095982"/>
                <a:gd name="connsiteY0" fmla="*/ 6806 h 1428049"/>
                <a:gd name="connsiteX1" fmla="*/ 0 w 3095982"/>
                <a:gd name="connsiteY1" fmla="*/ 1426717 h 1428049"/>
                <a:gd name="connsiteX2" fmla="*/ 3095982 w 3095982"/>
                <a:gd name="connsiteY2" fmla="*/ 0 h 1428049"/>
                <a:gd name="connsiteX3" fmla="*/ 11987 w 3095982"/>
                <a:gd name="connsiteY3" fmla="*/ 6806 h 1428049"/>
                <a:gd name="connsiteX0" fmla="*/ 11987 w 3095982"/>
                <a:gd name="connsiteY0" fmla="*/ 6806 h 1428049"/>
                <a:gd name="connsiteX1" fmla="*/ 0 w 3095982"/>
                <a:gd name="connsiteY1" fmla="*/ 1426717 h 1428049"/>
                <a:gd name="connsiteX2" fmla="*/ 3095982 w 3095982"/>
                <a:gd name="connsiteY2" fmla="*/ 0 h 1428049"/>
                <a:gd name="connsiteX3" fmla="*/ 11987 w 3095982"/>
                <a:gd name="connsiteY3" fmla="*/ 6806 h 142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5982" h="1428049">
                  <a:moveTo>
                    <a:pt x="11987" y="6806"/>
                  </a:moveTo>
                  <a:cubicBezTo>
                    <a:pt x="7991" y="543712"/>
                    <a:pt x="3996" y="889811"/>
                    <a:pt x="0" y="1426717"/>
                  </a:cubicBezTo>
                  <a:cubicBezTo>
                    <a:pt x="7213" y="1428049"/>
                    <a:pt x="928121" y="319460"/>
                    <a:pt x="3095982" y="0"/>
                  </a:cubicBezTo>
                  <a:lnTo>
                    <a:pt x="11987" y="6806"/>
                  </a:lnTo>
                  <a:close/>
                </a:path>
              </a:pathLst>
            </a:custGeom>
            <a:gradFill flip="none" rotWithShape="1">
              <a:gsLst>
                <a:gs pos="11000">
                  <a:schemeClr val="accent1">
                    <a:lumMod val="75000"/>
                    <a:alpha val="40000"/>
                  </a:schemeClr>
                </a:gs>
                <a:gs pos="51000">
                  <a:schemeClr val="accent1">
                    <a:alpha val="56000"/>
                  </a:schemeClr>
                </a:gs>
                <a:gs pos="100000">
                  <a:schemeClr val="accent1">
                    <a:lumMod val="50000"/>
                    <a:alpha val="7000"/>
                  </a:schemeClr>
                </a:gs>
              </a:gsLst>
              <a:lin ang="81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17500" dist="63500" dir="2700000" algn="tl" rotWithShape="0">
                <a:prstClr val="black">
                  <a:alpha val="7000"/>
                </a:prstClr>
              </a:outerShdw>
            </a:effectLst>
            <a:sp3d prstMaterial="softEdge"/>
          </p:spPr>
          <p:txBody>
            <a:bodyPr/>
            <a:lstStyle/>
            <a:p>
              <a:pPr algn="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자유형 8"/>
            <p:cNvSpPr/>
            <p:nvPr/>
          </p:nvSpPr>
          <p:spPr bwMode="gray">
            <a:xfrm>
              <a:off x="4040" y="8746"/>
              <a:ext cx="6235428" cy="2572058"/>
            </a:xfrm>
            <a:custGeom>
              <a:avLst/>
              <a:gdLst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2124 w 3474152"/>
                <a:gd name="connsiteY0" fmla="*/ 28931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28931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1962 w 3473990"/>
                <a:gd name="connsiteY0" fmla="*/ 9012 h 1780377"/>
                <a:gd name="connsiteX1" fmla="*/ 0 w 3473990"/>
                <a:gd name="connsiteY1" fmla="*/ 1779045 h 1780377"/>
                <a:gd name="connsiteX2" fmla="*/ 3473990 w 3473990"/>
                <a:gd name="connsiteY2" fmla="*/ 0 h 1780377"/>
                <a:gd name="connsiteX3" fmla="*/ 1962 w 3473990"/>
                <a:gd name="connsiteY3" fmla="*/ 9012 h 1780377"/>
                <a:gd name="connsiteX0" fmla="*/ 1962 w 3473990"/>
                <a:gd name="connsiteY0" fmla="*/ 9012 h 1780377"/>
                <a:gd name="connsiteX1" fmla="*/ 0 w 3473990"/>
                <a:gd name="connsiteY1" fmla="*/ 1779045 h 1780377"/>
                <a:gd name="connsiteX2" fmla="*/ 3473990 w 3473990"/>
                <a:gd name="connsiteY2" fmla="*/ 0 h 1780377"/>
                <a:gd name="connsiteX3" fmla="*/ 1962 w 3473990"/>
                <a:gd name="connsiteY3" fmla="*/ 9012 h 1780377"/>
                <a:gd name="connsiteX0" fmla="*/ 1962 w 3473990"/>
                <a:gd name="connsiteY0" fmla="*/ 9012 h 1780377"/>
                <a:gd name="connsiteX1" fmla="*/ 0 w 3473990"/>
                <a:gd name="connsiteY1" fmla="*/ 1779045 h 1780377"/>
                <a:gd name="connsiteX2" fmla="*/ 3473990 w 3473990"/>
                <a:gd name="connsiteY2" fmla="*/ 0 h 1780377"/>
                <a:gd name="connsiteX3" fmla="*/ 1962 w 3473990"/>
                <a:gd name="connsiteY3" fmla="*/ 9012 h 1780377"/>
                <a:gd name="connsiteX0" fmla="*/ 1962 w 3473990"/>
                <a:gd name="connsiteY0" fmla="*/ 9012 h 1780377"/>
                <a:gd name="connsiteX1" fmla="*/ 0 w 3473990"/>
                <a:gd name="connsiteY1" fmla="*/ 1779045 h 1780377"/>
                <a:gd name="connsiteX2" fmla="*/ 3473990 w 3473990"/>
                <a:gd name="connsiteY2" fmla="*/ 0 h 1780377"/>
                <a:gd name="connsiteX3" fmla="*/ 1962 w 3473990"/>
                <a:gd name="connsiteY3" fmla="*/ 9012 h 1780377"/>
                <a:gd name="connsiteX0" fmla="*/ 1962 w 3473990"/>
                <a:gd name="connsiteY0" fmla="*/ 17773 h 1789138"/>
                <a:gd name="connsiteX1" fmla="*/ 0 w 3473990"/>
                <a:gd name="connsiteY1" fmla="*/ 1787806 h 1789138"/>
                <a:gd name="connsiteX2" fmla="*/ 3473990 w 3473990"/>
                <a:gd name="connsiteY2" fmla="*/ 8761 h 1789138"/>
                <a:gd name="connsiteX3" fmla="*/ 1962 w 3473990"/>
                <a:gd name="connsiteY3" fmla="*/ 17773 h 1789138"/>
                <a:gd name="connsiteX0" fmla="*/ 1962 w 3473990"/>
                <a:gd name="connsiteY0" fmla="*/ 25209 h 1796574"/>
                <a:gd name="connsiteX1" fmla="*/ 0 w 3473990"/>
                <a:gd name="connsiteY1" fmla="*/ 1795242 h 1796574"/>
                <a:gd name="connsiteX2" fmla="*/ 3473990 w 3473990"/>
                <a:gd name="connsiteY2" fmla="*/ 16197 h 1796574"/>
                <a:gd name="connsiteX3" fmla="*/ 1962 w 3473990"/>
                <a:gd name="connsiteY3" fmla="*/ 25209 h 1796574"/>
                <a:gd name="connsiteX0" fmla="*/ 1962 w 3473990"/>
                <a:gd name="connsiteY0" fmla="*/ 32645 h 1804010"/>
                <a:gd name="connsiteX1" fmla="*/ 0 w 3473990"/>
                <a:gd name="connsiteY1" fmla="*/ 1802678 h 1804010"/>
                <a:gd name="connsiteX2" fmla="*/ 3473990 w 3473990"/>
                <a:gd name="connsiteY2" fmla="*/ 23633 h 1804010"/>
                <a:gd name="connsiteX3" fmla="*/ 1962 w 3473990"/>
                <a:gd name="connsiteY3" fmla="*/ 32645 h 1804010"/>
                <a:gd name="connsiteX0" fmla="*/ 1962 w 3473990"/>
                <a:gd name="connsiteY0" fmla="*/ 40081 h 1811446"/>
                <a:gd name="connsiteX1" fmla="*/ 0 w 3473990"/>
                <a:gd name="connsiteY1" fmla="*/ 1810114 h 1811446"/>
                <a:gd name="connsiteX2" fmla="*/ 3473990 w 3473990"/>
                <a:gd name="connsiteY2" fmla="*/ 31069 h 1811446"/>
                <a:gd name="connsiteX3" fmla="*/ 1962 w 3473990"/>
                <a:gd name="connsiteY3" fmla="*/ 40081 h 1811446"/>
                <a:gd name="connsiteX0" fmla="*/ 1962 w 3473990"/>
                <a:gd name="connsiteY0" fmla="*/ 9012 h 1780377"/>
                <a:gd name="connsiteX1" fmla="*/ 0 w 3473990"/>
                <a:gd name="connsiteY1" fmla="*/ 1779045 h 1780377"/>
                <a:gd name="connsiteX2" fmla="*/ 3473990 w 3473990"/>
                <a:gd name="connsiteY2" fmla="*/ 0 h 1780377"/>
                <a:gd name="connsiteX3" fmla="*/ 1962 w 3473990"/>
                <a:gd name="connsiteY3" fmla="*/ 9012 h 1780377"/>
                <a:gd name="connsiteX0" fmla="*/ 1962 w 3473990"/>
                <a:gd name="connsiteY0" fmla="*/ 9012 h 1780377"/>
                <a:gd name="connsiteX1" fmla="*/ 0 w 3473990"/>
                <a:gd name="connsiteY1" fmla="*/ 1779045 h 1780377"/>
                <a:gd name="connsiteX2" fmla="*/ 3473990 w 3473990"/>
                <a:gd name="connsiteY2" fmla="*/ 0 h 1780377"/>
                <a:gd name="connsiteX3" fmla="*/ 1962 w 3473990"/>
                <a:gd name="connsiteY3" fmla="*/ 9012 h 1780377"/>
                <a:gd name="connsiteX0" fmla="*/ 1962 w 3473990"/>
                <a:gd name="connsiteY0" fmla="*/ 9012 h 1780377"/>
                <a:gd name="connsiteX1" fmla="*/ 0 w 3473990"/>
                <a:gd name="connsiteY1" fmla="*/ 1779045 h 1780377"/>
                <a:gd name="connsiteX2" fmla="*/ 3473990 w 3473990"/>
                <a:gd name="connsiteY2" fmla="*/ 0 h 1780377"/>
                <a:gd name="connsiteX3" fmla="*/ 1962 w 3473990"/>
                <a:gd name="connsiteY3" fmla="*/ 9012 h 1780377"/>
                <a:gd name="connsiteX0" fmla="*/ 1962 w 3473990"/>
                <a:gd name="connsiteY0" fmla="*/ 9012 h 1780377"/>
                <a:gd name="connsiteX1" fmla="*/ 0 w 3473990"/>
                <a:gd name="connsiteY1" fmla="*/ 1779045 h 1780377"/>
                <a:gd name="connsiteX2" fmla="*/ 3473990 w 3473990"/>
                <a:gd name="connsiteY2" fmla="*/ 0 h 1780377"/>
                <a:gd name="connsiteX3" fmla="*/ 1962 w 3473990"/>
                <a:gd name="connsiteY3" fmla="*/ 9012 h 178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73990" h="1780377">
                  <a:moveTo>
                    <a:pt x="1962" y="9012"/>
                  </a:moveTo>
                  <a:lnTo>
                    <a:pt x="0" y="1779045"/>
                  </a:lnTo>
                  <a:cubicBezTo>
                    <a:pt x="7213" y="1780377"/>
                    <a:pt x="1284794" y="160919"/>
                    <a:pt x="3473990" y="0"/>
                  </a:cubicBezTo>
                  <a:lnTo>
                    <a:pt x="1962" y="901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64000"/>
                  </a:schemeClr>
                </a:gs>
                <a:gs pos="52000">
                  <a:schemeClr val="accent1">
                    <a:lumMod val="20000"/>
                    <a:lumOff val="80000"/>
                  </a:schemeClr>
                </a:gs>
                <a:gs pos="99000">
                  <a:schemeClr val="accent1">
                    <a:lumMod val="75000"/>
                  </a:schemeClr>
                </a:gs>
              </a:gsLst>
              <a:lin ang="16800000" scaled="0"/>
              <a:tileRect/>
            </a:gradFill>
            <a:ln>
              <a:noFill/>
            </a:ln>
            <a:effectLst>
              <a:outerShdw blurRad="241300" dist="25400" dir="13500000" rotWithShape="0">
                <a:prstClr val="black">
                  <a:alpha val="6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자유형 9"/>
            <p:cNvSpPr/>
            <p:nvPr/>
          </p:nvSpPr>
          <p:spPr bwMode="gray">
            <a:xfrm>
              <a:off x="4040" y="8746"/>
              <a:ext cx="6199810" cy="2286021"/>
            </a:xfrm>
            <a:custGeom>
              <a:avLst/>
              <a:gdLst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2124 w 3474152"/>
                <a:gd name="connsiteY0" fmla="*/ 28931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28931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17997 h 1845925"/>
                <a:gd name="connsiteX1" fmla="*/ 0 w 3479132"/>
                <a:gd name="connsiteY1" fmla="*/ 1844593 h 1845925"/>
                <a:gd name="connsiteX2" fmla="*/ 3479132 w 3479132"/>
                <a:gd name="connsiteY2" fmla="*/ 8985 h 1845925"/>
                <a:gd name="connsiteX3" fmla="*/ 7104 w 3479132"/>
                <a:gd name="connsiteY3" fmla="*/ 17997 h 1845925"/>
                <a:gd name="connsiteX0" fmla="*/ 7104 w 3479132"/>
                <a:gd name="connsiteY0" fmla="*/ 17997 h 1814469"/>
                <a:gd name="connsiteX1" fmla="*/ 0 w 3479132"/>
                <a:gd name="connsiteY1" fmla="*/ 1813137 h 1814469"/>
                <a:gd name="connsiteX2" fmla="*/ 3479132 w 3479132"/>
                <a:gd name="connsiteY2" fmla="*/ 8985 h 1814469"/>
                <a:gd name="connsiteX3" fmla="*/ 7104 w 3479132"/>
                <a:gd name="connsiteY3" fmla="*/ 17997 h 1814469"/>
                <a:gd name="connsiteX0" fmla="*/ 1962 w 3473990"/>
                <a:gd name="connsiteY0" fmla="*/ 17997 h 1736755"/>
                <a:gd name="connsiteX1" fmla="*/ 0 w 3473990"/>
                <a:gd name="connsiteY1" fmla="*/ 1735423 h 1736755"/>
                <a:gd name="connsiteX2" fmla="*/ 3473990 w 3473990"/>
                <a:gd name="connsiteY2" fmla="*/ 8985 h 1736755"/>
                <a:gd name="connsiteX3" fmla="*/ 1962 w 3473990"/>
                <a:gd name="connsiteY3" fmla="*/ 17997 h 1736755"/>
                <a:gd name="connsiteX0" fmla="*/ 1962 w 3473990"/>
                <a:gd name="connsiteY0" fmla="*/ 14592 h 1733350"/>
                <a:gd name="connsiteX1" fmla="*/ 0 w 3473990"/>
                <a:gd name="connsiteY1" fmla="*/ 1732018 h 1733350"/>
                <a:gd name="connsiteX2" fmla="*/ 3473990 w 3473990"/>
                <a:gd name="connsiteY2" fmla="*/ 5580 h 1733350"/>
                <a:gd name="connsiteX3" fmla="*/ 1962 w 3473990"/>
                <a:gd name="connsiteY3" fmla="*/ 14592 h 1733350"/>
                <a:gd name="connsiteX0" fmla="*/ 1962 w 3473990"/>
                <a:gd name="connsiteY0" fmla="*/ 17997 h 1736755"/>
                <a:gd name="connsiteX1" fmla="*/ 0 w 3473990"/>
                <a:gd name="connsiteY1" fmla="*/ 1735423 h 1736755"/>
                <a:gd name="connsiteX2" fmla="*/ 3473990 w 3473990"/>
                <a:gd name="connsiteY2" fmla="*/ 8985 h 1736755"/>
                <a:gd name="connsiteX3" fmla="*/ 1962 w 3473990"/>
                <a:gd name="connsiteY3" fmla="*/ 17997 h 1736755"/>
                <a:gd name="connsiteX0" fmla="*/ 1962 w 3473990"/>
                <a:gd name="connsiteY0" fmla="*/ 9012 h 1727770"/>
                <a:gd name="connsiteX1" fmla="*/ 0 w 3473990"/>
                <a:gd name="connsiteY1" fmla="*/ 1726438 h 1727770"/>
                <a:gd name="connsiteX2" fmla="*/ 3473990 w 3473990"/>
                <a:gd name="connsiteY2" fmla="*/ 0 h 1727770"/>
                <a:gd name="connsiteX3" fmla="*/ 1962 w 3473990"/>
                <a:gd name="connsiteY3" fmla="*/ 9012 h 1727770"/>
                <a:gd name="connsiteX0" fmla="*/ 1962 w 3473990"/>
                <a:gd name="connsiteY0" fmla="*/ 9012 h 1727770"/>
                <a:gd name="connsiteX1" fmla="*/ 0 w 3473990"/>
                <a:gd name="connsiteY1" fmla="*/ 1726438 h 1727770"/>
                <a:gd name="connsiteX2" fmla="*/ 3473990 w 3473990"/>
                <a:gd name="connsiteY2" fmla="*/ 0 h 1727770"/>
                <a:gd name="connsiteX3" fmla="*/ 1962 w 3473990"/>
                <a:gd name="connsiteY3" fmla="*/ 9012 h 1727770"/>
                <a:gd name="connsiteX0" fmla="*/ 1962 w 3473990"/>
                <a:gd name="connsiteY0" fmla="*/ 9012 h 1727770"/>
                <a:gd name="connsiteX1" fmla="*/ 0 w 3473990"/>
                <a:gd name="connsiteY1" fmla="*/ 1726438 h 1727770"/>
                <a:gd name="connsiteX2" fmla="*/ 3473990 w 3473990"/>
                <a:gd name="connsiteY2" fmla="*/ 0 h 1727770"/>
                <a:gd name="connsiteX3" fmla="*/ 1962 w 3473990"/>
                <a:gd name="connsiteY3" fmla="*/ 9012 h 1727770"/>
                <a:gd name="connsiteX0" fmla="*/ 1962 w 3473990"/>
                <a:gd name="connsiteY0" fmla="*/ 9012 h 1727770"/>
                <a:gd name="connsiteX1" fmla="*/ 0 w 3473990"/>
                <a:gd name="connsiteY1" fmla="*/ 1726438 h 1727770"/>
                <a:gd name="connsiteX2" fmla="*/ 3473990 w 3473990"/>
                <a:gd name="connsiteY2" fmla="*/ 0 h 1727770"/>
                <a:gd name="connsiteX3" fmla="*/ 1962 w 3473990"/>
                <a:gd name="connsiteY3" fmla="*/ 9012 h 1727770"/>
                <a:gd name="connsiteX0" fmla="*/ 1962 w 3473990"/>
                <a:gd name="connsiteY0" fmla="*/ 9012 h 1727770"/>
                <a:gd name="connsiteX1" fmla="*/ 0 w 3473990"/>
                <a:gd name="connsiteY1" fmla="*/ 1726438 h 1727770"/>
                <a:gd name="connsiteX2" fmla="*/ 3473990 w 3473990"/>
                <a:gd name="connsiteY2" fmla="*/ 0 h 1727770"/>
                <a:gd name="connsiteX3" fmla="*/ 1962 w 3473990"/>
                <a:gd name="connsiteY3" fmla="*/ 9012 h 1727770"/>
                <a:gd name="connsiteX0" fmla="*/ 1962 w 3473990"/>
                <a:gd name="connsiteY0" fmla="*/ 9012 h 1727770"/>
                <a:gd name="connsiteX1" fmla="*/ 0 w 3473990"/>
                <a:gd name="connsiteY1" fmla="*/ 1726438 h 1727770"/>
                <a:gd name="connsiteX2" fmla="*/ 3473990 w 3473990"/>
                <a:gd name="connsiteY2" fmla="*/ 0 h 1727770"/>
                <a:gd name="connsiteX3" fmla="*/ 1962 w 3473990"/>
                <a:gd name="connsiteY3" fmla="*/ 9012 h 1727770"/>
                <a:gd name="connsiteX0" fmla="*/ 1962 w 3473990"/>
                <a:gd name="connsiteY0" fmla="*/ 9012 h 1770347"/>
                <a:gd name="connsiteX1" fmla="*/ 0 w 3473990"/>
                <a:gd name="connsiteY1" fmla="*/ 1769015 h 1770347"/>
                <a:gd name="connsiteX2" fmla="*/ 3473990 w 3473990"/>
                <a:gd name="connsiteY2" fmla="*/ 0 h 1770347"/>
                <a:gd name="connsiteX3" fmla="*/ 1962 w 3473990"/>
                <a:gd name="connsiteY3" fmla="*/ 9012 h 1770347"/>
                <a:gd name="connsiteX0" fmla="*/ 1962 w 3468251"/>
                <a:gd name="connsiteY0" fmla="*/ 9012 h 1770347"/>
                <a:gd name="connsiteX1" fmla="*/ 0 w 3468251"/>
                <a:gd name="connsiteY1" fmla="*/ 1769015 h 1770347"/>
                <a:gd name="connsiteX2" fmla="*/ 3468251 w 3468251"/>
                <a:gd name="connsiteY2" fmla="*/ 0 h 1770347"/>
                <a:gd name="connsiteX3" fmla="*/ 1962 w 3468251"/>
                <a:gd name="connsiteY3" fmla="*/ 9012 h 1770347"/>
                <a:gd name="connsiteX0" fmla="*/ 1962 w 3468251"/>
                <a:gd name="connsiteY0" fmla="*/ 9012 h 1770347"/>
                <a:gd name="connsiteX1" fmla="*/ 0 w 3468251"/>
                <a:gd name="connsiteY1" fmla="*/ 1769015 h 1770347"/>
                <a:gd name="connsiteX2" fmla="*/ 3468251 w 3468251"/>
                <a:gd name="connsiteY2" fmla="*/ 0 h 1770347"/>
                <a:gd name="connsiteX3" fmla="*/ 1962 w 3468251"/>
                <a:gd name="connsiteY3" fmla="*/ 9012 h 1770347"/>
                <a:gd name="connsiteX0" fmla="*/ 1962 w 3468251"/>
                <a:gd name="connsiteY0" fmla="*/ 9012 h 1770347"/>
                <a:gd name="connsiteX1" fmla="*/ 0 w 3468251"/>
                <a:gd name="connsiteY1" fmla="*/ 1769015 h 1770347"/>
                <a:gd name="connsiteX2" fmla="*/ 3468251 w 3468251"/>
                <a:gd name="connsiteY2" fmla="*/ 0 h 1770347"/>
                <a:gd name="connsiteX3" fmla="*/ 1962 w 3468251"/>
                <a:gd name="connsiteY3" fmla="*/ 9012 h 1770347"/>
                <a:gd name="connsiteX0" fmla="*/ 1962 w 3468251"/>
                <a:gd name="connsiteY0" fmla="*/ 9012 h 1770347"/>
                <a:gd name="connsiteX1" fmla="*/ 0 w 3468251"/>
                <a:gd name="connsiteY1" fmla="*/ 1769015 h 1770347"/>
                <a:gd name="connsiteX2" fmla="*/ 3468251 w 3468251"/>
                <a:gd name="connsiteY2" fmla="*/ 0 h 1770347"/>
                <a:gd name="connsiteX3" fmla="*/ 1962 w 3468251"/>
                <a:gd name="connsiteY3" fmla="*/ 9012 h 1770347"/>
                <a:gd name="connsiteX0" fmla="*/ 1962 w 3468251"/>
                <a:gd name="connsiteY0" fmla="*/ 9012 h 1770347"/>
                <a:gd name="connsiteX1" fmla="*/ 0 w 3468251"/>
                <a:gd name="connsiteY1" fmla="*/ 1769015 h 1770347"/>
                <a:gd name="connsiteX2" fmla="*/ 3468251 w 3468251"/>
                <a:gd name="connsiteY2" fmla="*/ 0 h 1770347"/>
                <a:gd name="connsiteX3" fmla="*/ 1962 w 3468251"/>
                <a:gd name="connsiteY3" fmla="*/ 9012 h 177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8251" h="1770347">
                  <a:moveTo>
                    <a:pt x="1962" y="9012"/>
                  </a:moveTo>
                  <a:lnTo>
                    <a:pt x="0" y="1769015"/>
                  </a:lnTo>
                  <a:cubicBezTo>
                    <a:pt x="7213" y="1770347"/>
                    <a:pt x="1275108" y="194868"/>
                    <a:pt x="3468251" y="0"/>
                  </a:cubicBezTo>
                  <a:lnTo>
                    <a:pt x="1962" y="901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78000">
                  <a:schemeClr val="accent1"/>
                </a:gs>
                <a:gs pos="96000">
                  <a:schemeClr val="accent1"/>
                </a:gs>
              </a:gsLst>
              <a:lin ang="8100000" scaled="1"/>
              <a:tileRect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자유형 10"/>
            <p:cNvSpPr/>
            <p:nvPr/>
          </p:nvSpPr>
          <p:spPr bwMode="gray">
            <a:xfrm>
              <a:off x="4040" y="20187"/>
              <a:ext cx="5491619" cy="1778016"/>
            </a:xfrm>
            <a:custGeom>
              <a:avLst/>
              <a:gdLst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542706"/>
                <a:gd name="connsiteX1" fmla="*/ 0 w 3122762"/>
                <a:gd name="connsiteY1" fmla="*/ 1542706 h 1542706"/>
                <a:gd name="connsiteX0" fmla="*/ 3134109 w 3134109"/>
                <a:gd name="connsiteY0" fmla="*/ 0 h 1702613"/>
                <a:gd name="connsiteX1" fmla="*/ 0 w 3134109"/>
                <a:gd name="connsiteY1" fmla="*/ 1702613 h 1702613"/>
                <a:gd name="connsiteX0" fmla="*/ 3134109 w 3134109"/>
                <a:gd name="connsiteY0" fmla="*/ 0 h 1702613"/>
                <a:gd name="connsiteX1" fmla="*/ 0 w 3134109"/>
                <a:gd name="connsiteY1" fmla="*/ 1702613 h 1702613"/>
                <a:gd name="connsiteX0" fmla="*/ 3110941 w 3110941"/>
                <a:gd name="connsiteY0" fmla="*/ 0 h 1690030"/>
                <a:gd name="connsiteX1" fmla="*/ 0 w 3110941"/>
                <a:gd name="connsiteY1" fmla="*/ 1690030 h 1690030"/>
                <a:gd name="connsiteX0" fmla="*/ 3110941 w 3110941"/>
                <a:gd name="connsiteY0" fmla="*/ 0 h 1690030"/>
                <a:gd name="connsiteX1" fmla="*/ 0 w 3110941"/>
                <a:gd name="connsiteY1" fmla="*/ 1690030 h 1690030"/>
                <a:gd name="connsiteX0" fmla="*/ 3110941 w 3110941"/>
                <a:gd name="connsiteY0" fmla="*/ 0 h 1690030"/>
                <a:gd name="connsiteX1" fmla="*/ 0 w 3110941"/>
                <a:gd name="connsiteY1" fmla="*/ 1690030 h 1690030"/>
                <a:gd name="connsiteX0" fmla="*/ 3110941 w 3110941"/>
                <a:gd name="connsiteY0" fmla="*/ 0 h 1690030"/>
                <a:gd name="connsiteX1" fmla="*/ 0 w 3110941"/>
                <a:gd name="connsiteY1" fmla="*/ 1690030 h 1690030"/>
                <a:gd name="connsiteX0" fmla="*/ 3174695 w 3174695"/>
                <a:gd name="connsiteY0" fmla="*/ 0 h 1690030"/>
                <a:gd name="connsiteX1" fmla="*/ 0 w 3174695"/>
                <a:gd name="connsiteY1" fmla="*/ 1690030 h 1690030"/>
                <a:gd name="connsiteX0" fmla="*/ 3174695 w 3174695"/>
                <a:gd name="connsiteY0" fmla="*/ 0 h 1690030"/>
                <a:gd name="connsiteX1" fmla="*/ 0 w 3174695"/>
                <a:gd name="connsiteY1" fmla="*/ 1690030 h 1690030"/>
                <a:gd name="connsiteX0" fmla="*/ 3174695 w 3174695"/>
                <a:gd name="connsiteY0" fmla="*/ 0 h 1690030"/>
                <a:gd name="connsiteX1" fmla="*/ 0 w 3174695"/>
                <a:gd name="connsiteY1" fmla="*/ 1690030 h 1690030"/>
                <a:gd name="connsiteX0" fmla="*/ 3174695 w 3174695"/>
                <a:gd name="connsiteY0" fmla="*/ 0 h 1690030"/>
                <a:gd name="connsiteX1" fmla="*/ 0 w 3174695"/>
                <a:gd name="connsiteY1" fmla="*/ 1690030 h 1690030"/>
                <a:gd name="connsiteX0" fmla="*/ 3174695 w 3174695"/>
                <a:gd name="connsiteY0" fmla="*/ 0 h 1690030"/>
                <a:gd name="connsiteX1" fmla="*/ 0 w 3174695"/>
                <a:gd name="connsiteY1" fmla="*/ 1690030 h 1690030"/>
                <a:gd name="connsiteX0" fmla="*/ 3255443 w 3255443"/>
                <a:gd name="connsiteY0" fmla="*/ 0 h 1699478"/>
                <a:gd name="connsiteX1" fmla="*/ 0 w 3255443"/>
                <a:gd name="connsiteY1" fmla="*/ 1699478 h 1699478"/>
                <a:gd name="connsiteX0" fmla="*/ 3255443 w 3255443"/>
                <a:gd name="connsiteY0" fmla="*/ 0 h 1699478"/>
                <a:gd name="connsiteX1" fmla="*/ 0 w 3255443"/>
                <a:gd name="connsiteY1" fmla="*/ 1699478 h 1699478"/>
                <a:gd name="connsiteX0" fmla="*/ 3255443 w 3255443"/>
                <a:gd name="connsiteY0" fmla="*/ 0 h 1390851"/>
                <a:gd name="connsiteX1" fmla="*/ 0 w 3255443"/>
                <a:gd name="connsiteY1" fmla="*/ 1390851 h 1390851"/>
                <a:gd name="connsiteX0" fmla="*/ 3261538 w 3261538"/>
                <a:gd name="connsiteY0" fmla="*/ 0 h 1371955"/>
                <a:gd name="connsiteX1" fmla="*/ 0 w 3261538"/>
                <a:gd name="connsiteY1" fmla="*/ 1371955 h 1371955"/>
                <a:gd name="connsiteX0" fmla="*/ 3261538 w 3261538"/>
                <a:gd name="connsiteY0" fmla="*/ 1199 h 1373154"/>
                <a:gd name="connsiteX1" fmla="*/ 0 w 3261538"/>
                <a:gd name="connsiteY1" fmla="*/ 1373154 h 1373154"/>
                <a:gd name="connsiteX0" fmla="*/ 3261538 w 3261538"/>
                <a:gd name="connsiteY0" fmla="*/ 0 h 1371955"/>
                <a:gd name="connsiteX1" fmla="*/ 0 w 3261538"/>
                <a:gd name="connsiteY1" fmla="*/ 1371955 h 1371955"/>
                <a:gd name="connsiteX0" fmla="*/ 3261538 w 3261538"/>
                <a:gd name="connsiteY0" fmla="*/ 0 h 1606574"/>
                <a:gd name="connsiteX1" fmla="*/ 0 w 3261538"/>
                <a:gd name="connsiteY1" fmla="*/ 1606574 h 1606574"/>
                <a:gd name="connsiteX0" fmla="*/ 3340763 w 3340763"/>
                <a:gd name="connsiteY0" fmla="*/ 0 h 1597126"/>
                <a:gd name="connsiteX1" fmla="*/ 0 w 3340763"/>
                <a:gd name="connsiteY1" fmla="*/ 1597126 h 1597126"/>
                <a:gd name="connsiteX0" fmla="*/ 3340763 w 3340763"/>
                <a:gd name="connsiteY0" fmla="*/ 0 h 1597126"/>
                <a:gd name="connsiteX1" fmla="*/ 0 w 3340763"/>
                <a:gd name="connsiteY1" fmla="*/ 1597126 h 1597126"/>
                <a:gd name="connsiteX0" fmla="*/ 3340763 w 3340763"/>
                <a:gd name="connsiteY0" fmla="*/ 0 h 1597126"/>
                <a:gd name="connsiteX1" fmla="*/ 0 w 3340763"/>
                <a:gd name="connsiteY1" fmla="*/ 1597126 h 1597126"/>
                <a:gd name="connsiteX0" fmla="*/ 3340763 w 3340763"/>
                <a:gd name="connsiteY0" fmla="*/ 0 h 1597126"/>
                <a:gd name="connsiteX1" fmla="*/ 0 w 3340763"/>
                <a:gd name="connsiteY1" fmla="*/ 1597126 h 1597126"/>
                <a:gd name="connsiteX0" fmla="*/ 3340763 w 3340763"/>
                <a:gd name="connsiteY0" fmla="*/ 0 h 1597126"/>
                <a:gd name="connsiteX1" fmla="*/ 0 w 3340763"/>
                <a:gd name="connsiteY1" fmla="*/ 1597126 h 1597126"/>
                <a:gd name="connsiteX0" fmla="*/ 3340763 w 3340763"/>
                <a:gd name="connsiteY0" fmla="*/ 0 h 1597126"/>
                <a:gd name="connsiteX1" fmla="*/ 0 w 3340763"/>
                <a:gd name="connsiteY1" fmla="*/ 1597126 h 1597126"/>
                <a:gd name="connsiteX0" fmla="*/ 3467274 w 3467274"/>
                <a:gd name="connsiteY0" fmla="*/ 0 h 1597126"/>
                <a:gd name="connsiteX1" fmla="*/ 0 w 3467274"/>
                <a:gd name="connsiteY1" fmla="*/ 1597126 h 1597126"/>
                <a:gd name="connsiteX0" fmla="*/ 3467274 w 3467274"/>
                <a:gd name="connsiteY0" fmla="*/ 0 h 1597126"/>
                <a:gd name="connsiteX1" fmla="*/ 0 w 3467274"/>
                <a:gd name="connsiteY1" fmla="*/ 1597126 h 1597126"/>
                <a:gd name="connsiteX0" fmla="*/ 3467274 w 3467274"/>
                <a:gd name="connsiteY0" fmla="*/ 0 h 1597126"/>
                <a:gd name="connsiteX1" fmla="*/ 0 w 3467274"/>
                <a:gd name="connsiteY1" fmla="*/ 1597126 h 159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67274" h="1597126">
                  <a:moveTo>
                    <a:pt x="3467274" y="0"/>
                  </a:moveTo>
                  <a:cubicBezTo>
                    <a:pt x="1599747" y="287035"/>
                    <a:pt x="3889" y="1590523"/>
                    <a:pt x="0" y="1597126"/>
                  </a:cubicBezTo>
                </a:path>
              </a:pathLst>
            </a:cu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그룹 22"/>
          <p:cNvGrpSpPr>
            <a:grpSpLocks/>
          </p:cNvGrpSpPr>
          <p:nvPr userDrawn="1"/>
        </p:nvGrpSpPr>
        <p:grpSpPr bwMode="auto">
          <a:xfrm>
            <a:off x="-22225" y="3324225"/>
            <a:ext cx="9169400" cy="3546475"/>
            <a:chOff x="2424594" y="1587514"/>
            <a:chExt cx="6731092" cy="6054784"/>
          </a:xfrm>
        </p:grpSpPr>
        <p:sp>
          <p:nvSpPr>
            <p:cNvPr id="13" name="자유형 12"/>
            <p:cNvSpPr/>
            <p:nvPr/>
          </p:nvSpPr>
          <p:spPr bwMode="gray">
            <a:xfrm flipH="1" flipV="1">
              <a:off x="2433719" y="1587514"/>
              <a:ext cx="6721967" cy="5382085"/>
            </a:xfrm>
            <a:custGeom>
              <a:avLst/>
              <a:gdLst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2124 w 3474152"/>
                <a:gd name="connsiteY0" fmla="*/ 28931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28931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82761"/>
                <a:gd name="connsiteY0" fmla="*/ 61792 h 1889720"/>
                <a:gd name="connsiteX1" fmla="*/ 0 w 3482761"/>
                <a:gd name="connsiteY1" fmla="*/ 1888388 h 1889720"/>
                <a:gd name="connsiteX2" fmla="*/ 3479132 w 3482761"/>
                <a:gd name="connsiteY2" fmla="*/ 52780 h 1889720"/>
                <a:gd name="connsiteX3" fmla="*/ 3482761 w 3482761"/>
                <a:gd name="connsiteY3" fmla="*/ 0 h 1889720"/>
                <a:gd name="connsiteX4" fmla="*/ 7104 w 3482761"/>
                <a:gd name="connsiteY4" fmla="*/ 61792 h 1889720"/>
                <a:gd name="connsiteX0" fmla="*/ 7104 w 3482761"/>
                <a:gd name="connsiteY0" fmla="*/ 162720 h 1990648"/>
                <a:gd name="connsiteX1" fmla="*/ 0 w 3482761"/>
                <a:gd name="connsiteY1" fmla="*/ 1989316 h 1990648"/>
                <a:gd name="connsiteX2" fmla="*/ 3479132 w 3482761"/>
                <a:gd name="connsiteY2" fmla="*/ 153708 h 1990648"/>
                <a:gd name="connsiteX3" fmla="*/ 3482761 w 3482761"/>
                <a:gd name="connsiteY3" fmla="*/ 100928 h 1990648"/>
                <a:gd name="connsiteX4" fmla="*/ 7104 w 3482761"/>
                <a:gd name="connsiteY4" fmla="*/ 162720 h 1990648"/>
                <a:gd name="connsiteX0" fmla="*/ 7104 w 3482761"/>
                <a:gd name="connsiteY0" fmla="*/ 102397 h 1930325"/>
                <a:gd name="connsiteX1" fmla="*/ 0 w 3482761"/>
                <a:gd name="connsiteY1" fmla="*/ 1928993 h 1930325"/>
                <a:gd name="connsiteX2" fmla="*/ 3479132 w 3482761"/>
                <a:gd name="connsiteY2" fmla="*/ 93385 h 1930325"/>
                <a:gd name="connsiteX3" fmla="*/ 3482761 w 3482761"/>
                <a:gd name="connsiteY3" fmla="*/ 40605 h 1930325"/>
                <a:gd name="connsiteX4" fmla="*/ 7104 w 3482761"/>
                <a:gd name="connsiteY4" fmla="*/ 102397 h 1930325"/>
                <a:gd name="connsiteX0" fmla="*/ 7104 w 3482761"/>
                <a:gd name="connsiteY0" fmla="*/ 61792 h 1889720"/>
                <a:gd name="connsiteX1" fmla="*/ 0 w 3482761"/>
                <a:gd name="connsiteY1" fmla="*/ 1888388 h 1889720"/>
                <a:gd name="connsiteX2" fmla="*/ 3479132 w 3482761"/>
                <a:gd name="connsiteY2" fmla="*/ 52780 h 1889720"/>
                <a:gd name="connsiteX3" fmla="*/ 3482761 w 3482761"/>
                <a:gd name="connsiteY3" fmla="*/ 0 h 1889720"/>
                <a:gd name="connsiteX4" fmla="*/ 7104 w 3482761"/>
                <a:gd name="connsiteY4" fmla="*/ 61792 h 188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2761" h="1889720">
                  <a:moveTo>
                    <a:pt x="7104" y="61792"/>
                  </a:moveTo>
                  <a:lnTo>
                    <a:pt x="0" y="1888388"/>
                  </a:lnTo>
                  <a:cubicBezTo>
                    <a:pt x="7213" y="1889720"/>
                    <a:pt x="1046157" y="5068"/>
                    <a:pt x="3479132" y="52780"/>
                  </a:cubicBezTo>
                  <a:lnTo>
                    <a:pt x="3482761" y="0"/>
                  </a:lnTo>
                  <a:lnTo>
                    <a:pt x="7104" y="61792"/>
                  </a:lnTo>
                  <a:close/>
                </a:path>
              </a:pathLst>
            </a:custGeom>
            <a:gradFill flip="none" rotWithShape="1">
              <a:gsLst>
                <a:gs pos="10000">
                  <a:schemeClr val="accent4"/>
                </a:gs>
                <a:gs pos="21000">
                  <a:srgbClr val="FFFFFF"/>
                </a:gs>
                <a:gs pos="86000">
                  <a:schemeClr val="accent4">
                    <a:lumMod val="7500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28600" dist="50800" dir="13500000" sx="102000" sy="102000" algn="br" rotWithShape="0">
                <a:prstClr val="black">
                  <a:alpha val="19000"/>
                </a:prstClr>
              </a:outerShdw>
            </a:effectLst>
            <a:sp3d prstMaterial="softEdge"/>
          </p:spPr>
          <p:txBody>
            <a:bodyPr/>
            <a:lstStyle/>
            <a:p>
              <a:pPr algn="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자유형 13"/>
            <p:cNvSpPr/>
            <p:nvPr/>
          </p:nvSpPr>
          <p:spPr bwMode="gray">
            <a:xfrm flipH="1" flipV="1">
              <a:off x="2436350" y="1923450"/>
              <a:ext cx="6717277" cy="5218247"/>
            </a:xfrm>
            <a:custGeom>
              <a:avLst/>
              <a:gdLst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2124 w 3474152"/>
                <a:gd name="connsiteY0" fmla="*/ 28931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28931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122752 h 1950680"/>
                <a:gd name="connsiteX1" fmla="*/ 0 w 3479132"/>
                <a:gd name="connsiteY1" fmla="*/ 1949348 h 1950680"/>
                <a:gd name="connsiteX2" fmla="*/ 3479132 w 3479132"/>
                <a:gd name="connsiteY2" fmla="*/ 113740 h 1950680"/>
                <a:gd name="connsiteX3" fmla="*/ 3474136 w 3479132"/>
                <a:gd name="connsiteY3" fmla="*/ 0 h 1950680"/>
                <a:gd name="connsiteX4" fmla="*/ 7104 w 3479132"/>
                <a:gd name="connsiteY4" fmla="*/ 122752 h 1950680"/>
                <a:gd name="connsiteX0" fmla="*/ 7104 w 3485024"/>
                <a:gd name="connsiteY0" fmla="*/ 104630 h 1932558"/>
                <a:gd name="connsiteX1" fmla="*/ 0 w 3485024"/>
                <a:gd name="connsiteY1" fmla="*/ 1931226 h 1932558"/>
                <a:gd name="connsiteX2" fmla="*/ 3479132 w 3485024"/>
                <a:gd name="connsiteY2" fmla="*/ 95618 h 1932558"/>
                <a:gd name="connsiteX3" fmla="*/ 3485024 w 3485024"/>
                <a:gd name="connsiteY3" fmla="*/ 0 h 1932558"/>
                <a:gd name="connsiteX4" fmla="*/ 7104 w 3485024"/>
                <a:gd name="connsiteY4" fmla="*/ 104630 h 1932558"/>
                <a:gd name="connsiteX0" fmla="*/ 7104 w 3485024"/>
                <a:gd name="connsiteY0" fmla="*/ 104630 h 1932558"/>
                <a:gd name="connsiteX1" fmla="*/ 0 w 3485024"/>
                <a:gd name="connsiteY1" fmla="*/ 1931226 h 1932558"/>
                <a:gd name="connsiteX2" fmla="*/ 3479132 w 3485024"/>
                <a:gd name="connsiteY2" fmla="*/ 95618 h 1932558"/>
                <a:gd name="connsiteX3" fmla="*/ 3485024 w 3485024"/>
                <a:gd name="connsiteY3" fmla="*/ 0 h 1932558"/>
                <a:gd name="connsiteX4" fmla="*/ 7104 w 3485024"/>
                <a:gd name="connsiteY4" fmla="*/ 104630 h 1932558"/>
                <a:gd name="connsiteX0" fmla="*/ 7104 w 3485024"/>
                <a:gd name="connsiteY0" fmla="*/ 104630 h 1932558"/>
                <a:gd name="connsiteX1" fmla="*/ 0 w 3485024"/>
                <a:gd name="connsiteY1" fmla="*/ 1931226 h 1932558"/>
                <a:gd name="connsiteX2" fmla="*/ 3479132 w 3485024"/>
                <a:gd name="connsiteY2" fmla="*/ 95618 h 1932558"/>
                <a:gd name="connsiteX3" fmla="*/ 3485024 w 3485024"/>
                <a:gd name="connsiteY3" fmla="*/ 0 h 1932558"/>
                <a:gd name="connsiteX4" fmla="*/ 7104 w 3485024"/>
                <a:gd name="connsiteY4" fmla="*/ 104630 h 1932558"/>
                <a:gd name="connsiteX0" fmla="*/ 7104 w 3481395"/>
                <a:gd name="connsiteY0" fmla="*/ 110671 h 1938599"/>
                <a:gd name="connsiteX1" fmla="*/ 0 w 3481395"/>
                <a:gd name="connsiteY1" fmla="*/ 1937267 h 1938599"/>
                <a:gd name="connsiteX2" fmla="*/ 3479132 w 3481395"/>
                <a:gd name="connsiteY2" fmla="*/ 101659 h 1938599"/>
                <a:gd name="connsiteX3" fmla="*/ 3481395 w 3481395"/>
                <a:gd name="connsiteY3" fmla="*/ 0 h 1938599"/>
                <a:gd name="connsiteX4" fmla="*/ 7104 w 3481395"/>
                <a:gd name="connsiteY4" fmla="*/ 110671 h 193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1395" h="1938599">
                  <a:moveTo>
                    <a:pt x="7104" y="110671"/>
                  </a:moveTo>
                  <a:lnTo>
                    <a:pt x="0" y="1937267"/>
                  </a:lnTo>
                  <a:cubicBezTo>
                    <a:pt x="7213" y="1938599"/>
                    <a:pt x="1061808" y="17564"/>
                    <a:pt x="3479132" y="101659"/>
                  </a:cubicBezTo>
                  <a:cubicBezTo>
                    <a:pt x="3479886" y="67773"/>
                    <a:pt x="3480641" y="33886"/>
                    <a:pt x="3481395" y="0"/>
                  </a:cubicBezTo>
                  <a:lnTo>
                    <a:pt x="7104" y="11067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5000">
                  <a:schemeClr val="accent4"/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prstMaterial="softEdge"/>
          </p:spPr>
          <p:txBody>
            <a:bodyPr/>
            <a:lstStyle/>
            <a:p>
              <a:pPr algn="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  <a:latin typeface="+mn-lt"/>
                <a:ea typeface="굴림" charset="-127"/>
                <a:cs typeface="+mn-cs"/>
              </a:endParaRPr>
            </a:p>
          </p:txBody>
        </p:sp>
        <p:sp>
          <p:nvSpPr>
            <p:cNvPr id="15" name="자유형 14"/>
            <p:cNvSpPr/>
            <p:nvPr/>
          </p:nvSpPr>
          <p:spPr bwMode="gray">
            <a:xfrm flipH="1" flipV="1">
              <a:off x="2426925" y="3257052"/>
              <a:ext cx="6726431" cy="3913656"/>
            </a:xfrm>
            <a:custGeom>
              <a:avLst/>
              <a:gdLst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2124 w 3474152"/>
                <a:gd name="connsiteY0" fmla="*/ 28931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28931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170077 h 1998005"/>
                <a:gd name="connsiteX1" fmla="*/ 0 w 3479132"/>
                <a:gd name="connsiteY1" fmla="*/ 1996673 h 1998005"/>
                <a:gd name="connsiteX2" fmla="*/ 3479132 w 3479132"/>
                <a:gd name="connsiteY2" fmla="*/ 161065 h 1998005"/>
                <a:gd name="connsiteX3" fmla="*/ 3473000 w 3479132"/>
                <a:gd name="connsiteY3" fmla="*/ 0 h 1998005"/>
                <a:gd name="connsiteX4" fmla="*/ 7104 w 3479132"/>
                <a:gd name="connsiteY4" fmla="*/ 170077 h 1998005"/>
                <a:gd name="connsiteX0" fmla="*/ 7104 w 3479132"/>
                <a:gd name="connsiteY0" fmla="*/ 170077 h 1998005"/>
                <a:gd name="connsiteX1" fmla="*/ 0 w 3479132"/>
                <a:gd name="connsiteY1" fmla="*/ 1996673 h 1998005"/>
                <a:gd name="connsiteX2" fmla="*/ 3479132 w 3479132"/>
                <a:gd name="connsiteY2" fmla="*/ 161065 h 1998005"/>
                <a:gd name="connsiteX3" fmla="*/ 3473000 w 3479132"/>
                <a:gd name="connsiteY3" fmla="*/ 0 h 1998005"/>
                <a:gd name="connsiteX4" fmla="*/ 7104 w 3479132"/>
                <a:gd name="connsiteY4" fmla="*/ 170077 h 1998005"/>
                <a:gd name="connsiteX0" fmla="*/ 7104 w 3479132"/>
                <a:gd name="connsiteY0" fmla="*/ 170077 h 1998005"/>
                <a:gd name="connsiteX1" fmla="*/ 0 w 3479132"/>
                <a:gd name="connsiteY1" fmla="*/ 1996673 h 1998005"/>
                <a:gd name="connsiteX2" fmla="*/ 3479132 w 3479132"/>
                <a:gd name="connsiteY2" fmla="*/ 161065 h 1998005"/>
                <a:gd name="connsiteX3" fmla="*/ 3473000 w 3479132"/>
                <a:gd name="connsiteY3" fmla="*/ 0 h 1998005"/>
                <a:gd name="connsiteX4" fmla="*/ 7104 w 3479132"/>
                <a:gd name="connsiteY4" fmla="*/ 170077 h 1998005"/>
                <a:gd name="connsiteX0" fmla="*/ 7104 w 3479132"/>
                <a:gd name="connsiteY0" fmla="*/ 170077 h 1998005"/>
                <a:gd name="connsiteX1" fmla="*/ 0 w 3479132"/>
                <a:gd name="connsiteY1" fmla="*/ 1996673 h 1998005"/>
                <a:gd name="connsiteX2" fmla="*/ 3479132 w 3479132"/>
                <a:gd name="connsiteY2" fmla="*/ 161065 h 1998005"/>
                <a:gd name="connsiteX3" fmla="*/ 3473000 w 3479132"/>
                <a:gd name="connsiteY3" fmla="*/ 0 h 1998005"/>
                <a:gd name="connsiteX4" fmla="*/ 7104 w 3479132"/>
                <a:gd name="connsiteY4" fmla="*/ 170077 h 1998005"/>
                <a:gd name="connsiteX0" fmla="*/ 7104 w 3479132"/>
                <a:gd name="connsiteY0" fmla="*/ 170077 h 1998005"/>
                <a:gd name="connsiteX1" fmla="*/ 0 w 3479132"/>
                <a:gd name="connsiteY1" fmla="*/ 1996673 h 1998005"/>
                <a:gd name="connsiteX2" fmla="*/ 3479132 w 3479132"/>
                <a:gd name="connsiteY2" fmla="*/ 161065 h 1998005"/>
                <a:gd name="connsiteX3" fmla="*/ 3473000 w 3479132"/>
                <a:gd name="connsiteY3" fmla="*/ 0 h 1998005"/>
                <a:gd name="connsiteX4" fmla="*/ 7104 w 3479132"/>
                <a:gd name="connsiteY4" fmla="*/ 170077 h 1998005"/>
                <a:gd name="connsiteX0" fmla="*/ 7104 w 3479132"/>
                <a:gd name="connsiteY0" fmla="*/ 170077 h 1998005"/>
                <a:gd name="connsiteX1" fmla="*/ 0 w 3479132"/>
                <a:gd name="connsiteY1" fmla="*/ 1996673 h 1998005"/>
                <a:gd name="connsiteX2" fmla="*/ 3479132 w 3479132"/>
                <a:gd name="connsiteY2" fmla="*/ 161065 h 1998005"/>
                <a:gd name="connsiteX3" fmla="*/ 3473000 w 3479132"/>
                <a:gd name="connsiteY3" fmla="*/ 0 h 1998005"/>
                <a:gd name="connsiteX4" fmla="*/ 7104 w 3479132"/>
                <a:gd name="connsiteY4" fmla="*/ 170077 h 1998005"/>
                <a:gd name="connsiteX0" fmla="*/ 7104 w 3479132"/>
                <a:gd name="connsiteY0" fmla="*/ 170077 h 1996673"/>
                <a:gd name="connsiteX1" fmla="*/ 0 w 3479132"/>
                <a:gd name="connsiteY1" fmla="*/ 1996673 h 1996673"/>
                <a:gd name="connsiteX2" fmla="*/ 3479132 w 3479132"/>
                <a:gd name="connsiteY2" fmla="*/ 161065 h 1996673"/>
                <a:gd name="connsiteX3" fmla="*/ 3473000 w 3479132"/>
                <a:gd name="connsiteY3" fmla="*/ 0 h 1996673"/>
                <a:gd name="connsiteX4" fmla="*/ 7104 w 3479132"/>
                <a:gd name="connsiteY4" fmla="*/ 170077 h 1996673"/>
                <a:gd name="connsiteX0" fmla="*/ 7104 w 3479132"/>
                <a:gd name="connsiteY0" fmla="*/ 170077 h 1996673"/>
                <a:gd name="connsiteX1" fmla="*/ 0 w 3479132"/>
                <a:gd name="connsiteY1" fmla="*/ 1996673 h 1996673"/>
                <a:gd name="connsiteX2" fmla="*/ 3479132 w 3479132"/>
                <a:gd name="connsiteY2" fmla="*/ 161065 h 1996673"/>
                <a:gd name="connsiteX3" fmla="*/ 3473000 w 3479132"/>
                <a:gd name="connsiteY3" fmla="*/ 0 h 1996673"/>
                <a:gd name="connsiteX4" fmla="*/ 7104 w 3479132"/>
                <a:gd name="connsiteY4" fmla="*/ 170077 h 1996673"/>
                <a:gd name="connsiteX0" fmla="*/ 7104 w 3479132"/>
                <a:gd name="connsiteY0" fmla="*/ 170077 h 1996673"/>
                <a:gd name="connsiteX1" fmla="*/ 0 w 3479132"/>
                <a:gd name="connsiteY1" fmla="*/ 1996673 h 1996673"/>
                <a:gd name="connsiteX2" fmla="*/ 3479132 w 3479132"/>
                <a:gd name="connsiteY2" fmla="*/ 161065 h 1996673"/>
                <a:gd name="connsiteX3" fmla="*/ 3473000 w 3479132"/>
                <a:gd name="connsiteY3" fmla="*/ 0 h 1996673"/>
                <a:gd name="connsiteX4" fmla="*/ 7104 w 3479132"/>
                <a:gd name="connsiteY4" fmla="*/ 170077 h 1996673"/>
                <a:gd name="connsiteX0" fmla="*/ 7104 w 3479132"/>
                <a:gd name="connsiteY0" fmla="*/ 170077 h 1996673"/>
                <a:gd name="connsiteX1" fmla="*/ 0 w 3479132"/>
                <a:gd name="connsiteY1" fmla="*/ 1996673 h 1996673"/>
                <a:gd name="connsiteX2" fmla="*/ 3479132 w 3479132"/>
                <a:gd name="connsiteY2" fmla="*/ 161065 h 1996673"/>
                <a:gd name="connsiteX3" fmla="*/ 3473000 w 3479132"/>
                <a:gd name="connsiteY3" fmla="*/ 0 h 1996673"/>
                <a:gd name="connsiteX4" fmla="*/ 7104 w 3479132"/>
                <a:gd name="connsiteY4" fmla="*/ 170077 h 1996673"/>
                <a:gd name="connsiteX0" fmla="*/ 7104 w 3479132"/>
                <a:gd name="connsiteY0" fmla="*/ 170077 h 2030322"/>
                <a:gd name="connsiteX1" fmla="*/ 0 w 3479132"/>
                <a:gd name="connsiteY1" fmla="*/ 2030322 h 2030322"/>
                <a:gd name="connsiteX2" fmla="*/ 3479132 w 3479132"/>
                <a:gd name="connsiteY2" fmla="*/ 161065 h 2030322"/>
                <a:gd name="connsiteX3" fmla="*/ 3473000 w 3479132"/>
                <a:gd name="connsiteY3" fmla="*/ 0 h 2030322"/>
                <a:gd name="connsiteX4" fmla="*/ 7104 w 3479132"/>
                <a:gd name="connsiteY4" fmla="*/ 170077 h 2030322"/>
                <a:gd name="connsiteX0" fmla="*/ 7104 w 3479132"/>
                <a:gd name="connsiteY0" fmla="*/ 170077 h 2030322"/>
                <a:gd name="connsiteX1" fmla="*/ 0 w 3479132"/>
                <a:gd name="connsiteY1" fmla="*/ 2030322 h 2030322"/>
                <a:gd name="connsiteX2" fmla="*/ 3479132 w 3479132"/>
                <a:gd name="connsiteY2" fmla="*/ 161065 h 2030322"/>
                <a:gd name="connsiteX3" fmla="*/ 3473000 w 3479132"/>
                <a:gd name="connsiteY3" fmla="*/ 0 h 2030322"/>
                <a:gd name="connsiteX4" fmla="*/ 7104 w 3479132"/>
                <a:gd name="connsiteY4" fmla="*/ 170077 h 2030322"/>
                <a:gd name="connsiteX0" fmla="*/ 7104 w 3479132"/>
                <a:gd name="connsiteY0" fmla="*/ 170077 h 2030322"/>
                <a:gd name="connsiteX1" fmla="*/ 0 w 3479132"/>
                <a:gd name="connsiteY1" fmla="*/ 2030322 h 2030322"/>
                <a:gd name="connsiteX2" fmla="*/ 3479132 w 3479132"/>
                <a:gd name="connsiteY2" fmla="*/ 161065 h 2030322"/>
                <a:gd name="connsiteX3" fmla="*/ 3473000 w 3479132"/>
                <a:gd name="connsiteY3" fmla="*/ 0 h 2030322"/>
                <a:gd name="connsiteX4" fmla="*/ 7104 w 3479132"/>
                <a:gd name="connsiteY4" fmla="*/ 170077 h 2030322"/>
                <a:gd name="connsiteX0" fmla="*/ 7104 w 3487471"/>
                <a:gd name="connsiteY0" fmla="*/ 153252 h 2013497"/>
                <a:gd name="connsiteX1" fmla="*/ 0 w 3487471"/>
                <a:gd name="connsiteY1" fmla="*/ 2013497 h 2013497"/>
                <a:gd name="connsiteX2" fmla="*/ 3479132 w 3487471"/>
                <a:gd name="connsiteY2" fmla="*/ 144240 h 2013497"/>
                <a:gd name="connsiteX3" fmla="*/ 3487471 w 3487471"/>
                <a:gd name="connsiteY3" fmla="*/ 0 h 2013497"/>
                <a:gd name="connsiteX4" fmla="*/ 7104 w 3487471"/>
                <a:gd name="connsiteY4" fmla="*/ 153252 h 2013497"/>
                <a:gd name="connsiteX0" fmla="*/ 7104 w 3479836"/>
                <a:gd name="connsiteY0" fmla="*/ 164813 h 2025058"/>
                <a:gd name="connsiteX1" fmla="*/ 0 w 3479836"/>
                <a:gd name="connsiteY1" fmla="*/ 2025058 h 2025058"/>
                <a:gd name="connsiteX2" fmla="*/ 3479132 w 3479836"/>
                <a:gd name="connsiteY2" fmla="*/ 155801 h 2025058"/>
                <a:gd name="connsiteX3" fmla="*/ 3479836 w 3479836"/>
                <a:gd name="connsiteY3" fmla="*/ 0 h 2025058"/>
                <a:gd name="connsiteX4" fmla="*/ 7104 w 3479836"/>
                <a:gd name="connsiteY4" fmla="*/ 164813 h 202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9836" h="2025058">
                  <a:moveTo>
                    <a:pt x="7104" y="164813"/>
                  </a:moveTo>
                  <a:lnTo>
                    <a:pt x="0" y="2025058"/>
                  </a:lnTo>
                  <a:cubicBezTo>
                    <a:pt x="361748" y="1429117"/>
                    <a:pt x="1067951" y="246286"/>
                    <a:pt x="3479132" y="155801"/>
                  </a:cubicBezTo>
                  <a:cubicBezTo>
                    <a:pt x="3479367" y="103867"/>
                    <a:pt x="3479601" y="51934"/>
                    <a:pt x="3479836" y="0"/>
                  </a:cubicBezTo>
                  <a:lnTo>
                    <a:pt x="7104" y="16481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52000">
                  <a:srgbClr val="FFFFFF"/>
                </a:gs>
                <a:gs pos="99000">
                  <a:schemeClr val="accent4">
                    <a:lumMod val="7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203200" dist="63500" dir="13500000" algn="b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자유형 15"/>
            <p:cNvSpPr/>
            <p:nvPr/>
          </p:nvSpPr>
          <p:spPr bwMode="gray">
            <a:xfrm flipH="1" flipV="1">
              <a:off x="2424594" y="3582286"/>
              <a:ext cx="6728761" cy="4060012"/>
            </a:xfrm>
            <a:custGeom>
              <a:avLst/>
              <a:gdLst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2124 w 3474152"/>
                <a:gd name="connsiteY0" fmla="*/ 28931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28931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7104 w 3481339"/>
                <a:gd name="connsiteY4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582504 w 4056739"/>
                <a:gd name="connsiteY0" fmla="*/ 433264 h 2261192"/>
                <a:gd name="connsiteX1" fmla="*/ 575400 w 4056739"/>
                <a:gd name="connsiteY1" fmla="*/ 2259860 h 2261192"/>
                <a:gd name="connsiteX2" fmla="*/ 4054532 w 4056739"/>
                <a:gd name="connsiteY2" fmla="*/ 424252 h 2261192"/>
                <a:gd name="connsiteX3" fmla="*/ 4056739 w 4056739"/>
                <a:gd name="connsiteY3" fmla="*/ 0 h 2261192"/>
                <a:gd name="connsiteX4" fmla="*/ 579017 w 4056739"/>
                <a:gd name="connsiteY4" fmla="*/ 5187 h 2261192"/>
                <a:gd name="connsiteX5" fmla="*/ 574296 w 4056739"/>
                <a:gd name="connsiteY5" fmla="*/ 278955 h 2261192"/>
                <a:gd name="connsiteX6" fmla="*/ 582504 w 4056739"/>
                <a:gd name="connsiteY6" fmla="*/ 433264 h 2261192"/>
                <a:gd name="connsiteX0" fmla="*/ 8208 w 3482443"/>
                <a:gd name="connsiteY0" fmla="*/ 433264 h 2261192"/>
                <a:gd name="connsiteX1" fmla="*/ 1104 w 3482443"/>
                <a:gd name="connsiteY1" fmla="*/ 2259860 h 2261192"/>
                <a:gd name="connsiteX2" fmla="*/ 3480236 w 3482443"/>
                <a:gd name="connsiteY2" fmla="*/ 424252 h 2261192"/>
                <a:gd name="connsiteX3" fmla="*/ 3482443 w 3482443"/>
                <a:gd name="connsiteY3" fmla="*/ 0 h 2261192"/>
                <a:gd name="connsiteX4" fmla="*/ 4721 w 3482443"/>
                <a:gd name="connsiteY4" fmla="*/ 5187 h 2261192"/>
                <a:gd name="connsiteX5" fmla="*/ 0 w 3482443"/>
                <a:gd name="connsiteY5" fmla="*/ 278955 h 2261192"/>
                <a:gd name="connsiteX6" fmla="*/ 8208 w 3482443"/>
                <a:gd name="connsiteY6" fmla="*/ 433264 h 2261192"/>
                <a:gd name="connsiteX0" fmla="*/ 582526 w 4056761"/>
                <a:gd name="connsiteY0" fmla="*/ 433264 h 2261192"/>
                <a:gd name="connsiteX1" fmla="*/ 575422 w 4056761"/>
                <a:gd name="connsiteY1" fmla="*/ 2259860 h 2261192"/>
                <a:gd name="connsiteX2" fmla="*/ 4054554 w 4056761"/>
                <a:gd name="connsiteY2" fmla="*/ 424252 h 2261192"/>
                <a:gd name="connsiteX3" fmla="*/ 4056761 w 4056761"/>
                <a:gd name="connsiteY3" fmla="*/ 0 h 2261192"/>
                <a:gd name="connsiteX4" fmla="*/ 579039 w 4056761"/>
                <a:gd name="connsiteY4" fmla="*/ 5187 h 2261192"/>
                <a:gd name="connsiteX5" fmla="*/ 582526 w 4056761"/>
                <a:gd name="connsiteY5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7104 w 3481339"/>
                <a:gd name="connsiteY0" fmla="*/ 433264 h 2259860"/>
                <a:gd name="connsiteX1" fmla="*/ 0 w 3481339"/>
                <a:gd name="connsiteY1" fmla="*/ 2259860 h 2259860"/>
                <a:gd name="connsiteX2" fmla="*/ 3479132 w 3481339"/>
                <a:gd name="connsiteY2" fmla="*/ 424252 h 2259860"/>
                <a:gd name="connsiteX3" fmla="*/ 3481339 w 3481339"/>
                <a:gd name="connsiteY3" fmla="*/ 0 h 2259860"/>
                <a:gd name="connsiteX4" fmla="*/ 3617 w 3481339"/>
                <a:gd name="connsiteY4" fmla="*/ 5187 h 2259860"/>
                <a:gd name="connsiteX5" fmla="*/ 7104 w 3481339"/>
                <a:gd name="connsiteY5" fmla="*/ 433264 h 2259860"/>
                <a:gd name="connsiteX0" fmla="*/ 7104 w 3481339"/>
                <a:gd name="connsiteY0" fmla="*/ 433264 h 2259860"/>
                <a:gd name="connsiteX1" fmla="*/ 0 w 3481339"/>
                <a:gd name="connsiteY1" fmla="*/ 2259860 h 2259860"/>
                <a:gd name="connsiteX2" fmla="*/ 3479132 w 3481339"/>
                <a:gd name="connsiteY2" fmla="*/ 424252 h 2259860"/>
                <a:gd name="connsiteX3" fmla="*/ 3481339 w 3481339"/>
                <a:gd name="connsiteY3" fmla="*/ 0 h 2259860"/>
                <a:gd name="connsiteX4" fmla="*/ 3617 w 3481339"/>
                <a:gd name="connsiteY4" fmla="*/ 5187 h 2259860"/>
                <a:gd name="connsiteX5" fmla="*/ 7104 w 3481339"/>
                <a:gd name="connsiteY5" fmla="*/ 433264 h 2259860"/>
                <a:gd name="connsiteX0" fmla="*/ 7104 w 3481339"/>
                <a:gd name="connsiteY0" fmla="*/ 433264 h 2259860"/>
                <a:gd name="connsiteX1" fmla="*/ 0 w 3481339"/>
                <a:gd name="connsiteY1" fmla="*/ 2259860 h 2259860"/>
                <a:gd name="connsiteX2" fmla="*/ 3479132 w 3481339"/>
                <a:gd name="connsiteY2" fmla="*/ 424252 h 2259860"/>
                <a:gd name="connsiteX3" fmla="*/ 3481339 w 3481339"/>
                <a:gd name="connsiteY3" fmla="*/ 0 h 2259860"/>
                <a:gd name="connsiteX4" fmla="*/ 3617 w 3481339"/>
                <a:gd name="connsiteY4" fmla="*/ 5187 h 2259860"/>
                <a:gd name="connsiteX5" fmla="*/ 7104 w 3481339"/>
                <a:gd name="connsiteY5" fmla="*/ 433264 h 2259860"/>
                <a:gd name="connsiteX0" fmla="*/ 1162 w 3483115"/>
                <a:gd name="connsiteY0" fmla="*/ 424961 h 2259860"/>
                <a:gd name="connsiteX1" fmla="*/ 1776 w 3483115"/>
                <a:gd name="connsiteY1" fmla="*/ 2259860 h 2259860"/>
                <a:gd name="connsiteX2" fmla="*/ 3480908 w 3483115"/>
                <a:gd name="connsiteY2" fmla="*/ 424252 h 2259860"/>
                <a:gd name="connsiteX3" fmla="*/ 3483115 w 3483115"/>
                <a:gd name="connsiteY3" fmla="*/ 0 h 2259860"/>
                <a:gd name="connsiteX4" fmla="*/ 5393 w 3483115"/>
                <a:gd name="connsiteY4" fmla="*/ 5187 h 2259860"/>
                <a:gd name="connsiteX5" fmla="*/ 1162 w 3483115"/>
                <a:gd name="connsiteY5" fmla="*/ 424961 h 2259860"/>
                <a:gd name="connsiteX0" fmla="*/ 582870 w 4060592"/>
                <a:gd name="connsiteY0" fmla="*/ 5187 h 2259860"/>
                <a:gd name="connsiteX1" fmla="*/ 579253 w 4060592"/>
                <a:gd name="connsiteY1" fmla="*/ 2259860 h 2259860"/>
                <a:gd name="connsiteX2" fmla="*/ 4058385 w 4060592"/>
                <a:gd name="connsiteY2" fmla="*/ 424252 h 2259860"/>
                <a:gd name="connsiteX3" fmla="*/ 4060592 w 4060592"/>
                <a:gd name="connsiteY3" fmla="*/ 0 h 2259860"/>
                <a:gd name="connsiteX4" fmla="*/ 582870 w 4060592"/>
                <a:gd name="connsiteY4" fmla="*/ 5187 h 2259860"/>
                <a:gd name="connsiteX0" fmla="*/ 3617 w 3481339"/>
                <a:gd name="connsiteY0" fmla="*/ 5187 h 2259860"/>
                <a:gd name="connsiteX1" fmla="*/ 0 w 3481339"/>
                <a:gd name="connsiteY1" fmla="*/ 2259860 h 2259860"/>
                <a:gd name="connsiteX2" fmla="*/ 3479132 w 3481339"/>
                <a:gd name="connsiteY2" fmla="*/ 424252 h 2259860"/>
                <a:gd name="connsiteX3" fmla="*/ 3481339 w 3481339"/>
                <a:gd name="connsiteY3" fmla="*/ 0 h 2259860"/>
                <a:gd name="connsiteX4" fmla="*/ 3617 w 3481339"/>
                <a:gd name="connsiteY4" fmla="*/ 5187 h 2259860"/>
                <a:gd name="connsiteX0" fmla="*/ 1412 w 3481339"/>
                <a:gd name="connsiteY0" fmla="*/ 0 h 2267127"/>
                <a:gd name="connsiteX1" fmla="*/ 0 w 3481339"/>
                <a:gd name="connsiteY1" fmla="*/ 2267127 h 2267127"/>
                <a:gd name="connsiteX2" fmla="*/ 3479132 w 3481339"/>
                <a:gd name="connsiteY2" fmla="*/ 431519 h 2267127"/>
                <a:gd name="connsiteX3" fmla="*/ 3481339 w 3481339"/>
                <a:gd name="connsiteY3" fmla="*/ 7267 h 2267127"/>
                <a:gd name="connsiteX4" fmla="*/ 1412 w 3481339"/>
                <a:gd name="connsiteY4" fmla="*/ 0 h 2267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1339" h="2267127">
                  <a:moveTo>
                    <a:pt x="1412" y="0"/>
                  </a:moveTo>
                  <a:cubicBezTo>
                    <a:pt x="206" y="751558"/>
                    <a:pt x="1206" y="1515569"/>
                    <a:pt x="0" y="2267127"/>
                  </a:cubicBezTo>
                  <a:cubicBezTo>
                    <a:pt x="278541" y="1660015"/>
                    <a:pt x="1274161" y="381103"/>
                    <a:pt x="3479132" y="431519"/>
                  </a:cubicBezTo>
                  <a:cubicBezTo>
                    <a:pt x="3479868" y="290102"/>
                    <a:pt x="3480603" y="148684"/>
                    <a:pt x="3481339" y="7267"/>
                  </a:cubicBezTo>
                  <a:lnTo>
                    <a:pt x="141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51000">
                  <a:srgbClr val="FFFFFF"/>
                </a:gs>
                <a:gs pos="67000">
                  <a:schemeClr val="accent4">
                    <a:lumMod val="20000"/>
                    <a:lumOff val="8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7800000" scaled="0"/>
              <a:tileRect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자유형 16"/>
            <p:cNvSpPr/>
            <p:nvPr/>
          </p:nvSpPr>
          <p:spPr bwMode="gray">
            <a:xfrm flipV="1">
              <a:off x="2440909" y="4666401"/>
              <a:ext cx="6706620" cy="2954214"/>
            </a:xfrm>
            <a:custGeom>
              <a:avLst/>
              <a:gdLst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9038072 w 9038072"/>
                <a:gd name="connsiteY0" fmla="*/ 1941920 h 2437301"/>
                <a:gd name="connsiteX1" fmla="*/ 0 w 9038072"/>
                <a:gd name="connsiteY1" fmla="*/ 6602 h 2437301"/>
                <a:gd name="connsiteX0" fmla="*/ 9038072 w 9038072"/>
                <a:gd name="connsiteY0" fmla="*/ 3259319 h 3259319"/>
                <a:gd name="connsiteX1" fmla="*/ 0 w 9038072"/>
                <a:gd name="connsiteY1" fmla="*/ 1324001 h 3259319"/>
                <a:gd name="connsiteX0" fmla="*/ 6611746 w 6611746"/>
                <a:gd name="connsiteY0" fmla="*/ 3259319 h 3259319"/>
                <a:gd name="connsiteX1" fmla="*/ 0 w 6611746"/>
                <a:gd name="connsiteY1" fmla="*/ 1252235 h 3259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11746" h="3259319">
                  <a:moveTo>
                    <a:pt x="6611746" y="3259319"/>
                  </a:moveTo>
                  <a:cubicBezTo>
                    <a:pt x="2579165" y="0"/>
                    <a:pt x="3889" y="1245632"/>
                    <a:pt x="0" y="1252235"/>
                  </a:cubicBezTo>
                </a:path>
              </a:pathLst>
            </a:cu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702285" y="3549020"/>
            <a:ext cx="7778575" cy="59436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None/>
              <a:defRPr lang="en-U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24" name="제목 23"/>
          <p:cNvSpPr>
            <a:spLocks noGrp="1"/>
          </p:cNvSpPr>
          <p:nvPr>
            <p:ph type="title"/>
          </p:nvPr>
        </p:nvSpPr>
        <p:spPr bwMode="auto">
          <a:xfrm>
            <a:off x="654785" y="2428868"/>
            <a:ext cx="7858180" cy="1143000"/>
          </a:xfrm>
          <a:prstGeom prst="rect">
            <a:avLst/>
          </a:prstGeo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01600" h="3810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ko-KR" altLang="en-US" sz="5400" b="1" kern="1200">
                <a:ln w="0"/>
                <a:gradFill flip="none">
                  <a:gsLst>
                    <a:gs pos="0">
                      <a:schemeClr val="accent1">
                        <a:lumMod val="75000"/>
                      </a:schemeClr>
                    </a:gs>
                    <a:gs pos="49000">
                      <a:schemeClr val="accent1"/>
                    </a:gs>
                    <a:gs pos="50000">
                      <a:schemeClr val="accent1">
                        <a:lumMod val="50000"/>
                      </a:schemeClr>
                    </a:gs>
                    <a:gs pos="9200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18" name="날짜 개체 틀 6"/>
          <p:cNvSpPr>
            <a:spLocks noGrp="1"/>
          </p:cNvSpPr>
          <p:nvPr>
            <p:ph type="dt" sz="half" idx="10"/>
          </p:nvPr>
        </p:nvSpPr>
        <p:spPr>
          <a:xfrm>
            <a:off x="1071563" y="6494463"/>
            <a:ext cx="1857375" cy="2921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C38F97E-FD9F-4D13-BB89-D16A8DC2A3AE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19" name="슬라이드 번호 개체 틀 7"/>
          <p:cNvSpPr>
            <a:spLocks noGrp="1"/>
          </p:cNvSpPr>
          <p:nvPr>
            <p:ph type="sldNum" sz="quarter" idx="11"/>
          </p:nvPr>
        </p:nvSpPr>
        <p:spPr>
          <a:xfrm>
            <a:off x="465138" y="6494463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A6F385A-9F4B-4D45-A066-04A7AF8E5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바닥글 개체 틀 8"/>
          <p:cNvSpPr>
            <a:spLocks noGrp="1"/>
          </p:cNvSpPr>
          <p:nvPr>
            <p:ph type="ftr" sz="quarter" idx="12"/>
          </p:nvPr>
        </p:nvSpPr>
        <p:spPr>
          <a:xfrm>
            <a:off x="5643563" y="6572250"/>
            <a:ext cx="3143250" cy="2921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2"/>
          <p:cNvSpPr>
            <a:spLocks noGrp="1"/>
          </p:cNvSpPr>
          <p:nvPr>
            <p:ph type="body" idx="1"/>
          </p:nvPr>
        </p:nvSpPr>
        <p:spPr>
          <a:xfrm>
            <a:off x="1028700" y="3429000"/>
            <a:ext cx="7086600" cy="1509712"/>
          </a:xfrm>
          <a:prstGeom prst="rect">
            <a:avLst/>
          </a:prstGeom>
        </p:spPr>
        <p:txBody>
          <a:bodyPr/>
          <a:lstStyle>
            <a:lvl1pPr marL="73152" indent="0" algn="ctr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457200" y="2285992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" name="Date Placeholder 14"/>
          <p:cNvSpPr>
            <a:spLocks noGrp="1"/>
          </p:cNvSpPr>
          <p:nvPr>
            <p:ph type="dt" sz="half" idx="10"/>
          </p:nvPr>
        </p:nvSpPr>
        <p:spPr>
          <a:xfrm>
            <a:off x="114300" y="6561138"/>
            <a:ext cx="1857375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C9CF7-1AE2-4109-AB44-C4EE1DF51B18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5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5643563" y="6572250"/>
            <a:ext cx="3143250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4286250" y="6429375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4B7D3-C50E-4C51-A98B-6EA32818D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9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>
          <a:xfrm>
            <a:off x="114300" y="6561138"/>
            <a:ext cx="1857375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CC7D9-2318-4B96-A445-FEC5F3E509EF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6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5643563" y="6572250"/>
            <a:ext cx="3143250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4286250" y="6429375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C58D2-DDCA-430B-A497-04409B42C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8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20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>
          <a:xfrm>
            <a:off x="114300" y="6561138"/>
            <a:ext cx="1857375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8224A-A3E6-455B-80E8-51EDA705535D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5643563" y="6572250"/>
            <a:ext cx="3143250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4286250" y="6429375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0989B-07CC-4991-A5AF-CE43B94F4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FFCB273-4639-4150-961D-974F543E7CDC}" type="datetimeFigureOut">
              <a:rPr lang="ko-KR" altLang="en-US"/>
              <a:pPr>
                <a:defRPr/>
              </a:pPr>
              <a:t>2013-11-07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298F8-B8B6-46EC-A295-E66A69035F6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19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내용 개체 틀 3"/>
          <p:cNvSpPr>
            <a:spLocks noGrp="1"/>
          </p:cNvSpPr>
          <p:nvPr>
            <p:ph sz="half" idx="1"/>
          </p:nvPr>
        </p:nvSpPr>
        <p:spPr>
          <a:xfrm>
            <a:off x="3575050" y="1520042"/>
            <a:ext cx="5111750" cy="4606121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>
          <a:xfrm>
            <a:off x="114300" y="6561138"/>
            <a:ext cx="1857375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8300A-6125-43FA-8CFC-E25EC1591CD6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6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5643563" y="6572250"/>
            <a:ext cx="3143250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4286250" y="6429375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1A2AF-A229-497B-B992-E6CBB16B2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14" name="그림 개체 틀 2"/>
          <p:cNvSpPr>
            <a:spLocks noGrp="1"/>
          </p:cNvSpPr>
          <p:nvPr>
            <p:ph type="pic" idx="1"/>
          </p:nvPr>
        </p:nvSpPr>
        <p:spPr bwMode="gray">
          <a:xfrm>
            <a:off x="500034" y="1857364"/>
            <a:ext cx="5143536" cy="3962400"/>
          </a:xfrm>
          <a:prstGeom prst="rect">
            <a:avLst/>
          </a:prstGeom>
          <a:solidFill>
            <a:schemeClr val="bg2">
              <a:lumMod val="90000"/>
            </a:schemeClr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en-US" noProof="0" dirty="0"/>
          </a:p>
        </p:txBody>
      </p:sp>
      <p:sp>
        <p:nvSpPr>
          <p:cNvPr id="15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857884" y="1857364"/>
            <a:ext cx="2857520" cy="4000528"/>
          </a:xfrm>
          <a:prstGeom prst="rect">
            <a:avLst/>
          </a:prstGeo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>
          <a:xfrm>
            <a:off x="114300" y="6561138"/>
            <a:ext cx="1857375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8567B-CFC7-4C69-B3C2-CE7709BA73D2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6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5643563" y="6572250"/>
            <a:ext cx="3143250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4286250" y="6429375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C0396-46A9-46E6-BE22-B9128FD80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세로 텍스트 개체 틀 16"/>
          <p:cNvSpPr>
            <a:spLocks noGrp="1"/>
          </p:cNvSpPr>
          <p:nvPr>
            <p:ph type="body" orient="vert" sz="quarter" idx="13"/>
          </p:nvPr>
        </p:nvSpPr>
        <p:spPr>
          <a:xfrm>
            <a:off x="428625" y="1571625"/>
            <a:ext cx="8286750" cy="4572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" name="Date Placeholder 14"/>
          <p:cNvSpPr>
            <a:spLocks noGrp="1"/>
          </p:cNvSpPr>
          <p:nvPr>
            <p:ph type="dt" sz="half" idx="14"/>
          </p:nvPr>
        </p:nvSpPr>
        <p:spPr>
          <a:xfrm>
            <a:off x="114300" y="6561138"/>
            <a:ext cx="1857375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D6E72-F67C-4C95-A847-69AF8225C797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5" name="Footer Placeholder 23"/>
          <p:cNvSpPr>
            <a:spLocks noGrp="1"/>
          </p:cNvSpPr>
          <p:nvPr>
            <p:ph type="ftr" sz="quarter" idx="15"/>
          </p:nvPr>
        </p:nvSpPr>
        <p:spPr>
          <a:xfrm>
            <a:off x="5643563" y="6572250"/>
            <a:ext cx="3143250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4"/>
          <p:cNvSpPr>
            <a:spLocks noGrp="1"/>
          </p:cNvSpPr>
          <p:nvPr>
            <p:ph type="sldNum" sz="quarter" idx="16"/>
          </p:nvPr>
        </p:nvSpPr>
        <p:spPr>
          <a:xfrm>
            <a:off x="4286250" y="6429375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DD1F5-8116-4CF2-9EA1-5BE874C0E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0" descr="Picture1.png"/>
          <p:cNvPicPr>
            <a:picLocks noChangeAspect="1"/>
          </p:cNvPicPr>
          <p:nvPr userDrawn="1"/>
        </p:nvPicPr>
        <p:blipFill>
          <a:blip r:embed="rId2"/>
          <a:srcRect l="-8578" t="9286" r="-8633" b="5000"/>
          <a:stretch>
            <a:fillRect/>
          </a:stretch>
        </p:blipFill>
        <p:spPr bwMode="auto">
          <a:xfrm>
            <a:off x="0" y="0"/>
            <a:ext cx="7715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그룹 14"/>
          <p:cNvGrpSpPr>
            <a:grpSpLocks/>
          </p:cNvGrpSpPr>
          <p:nvPr userDrawn="1"/>
        </p:nvGrpSpPr>
        <p:grpSpPr bwMode="auto">
          <a:xfrm rot="5400000">
            <a:off x="4637088" y="2351087"/>
            <a:ext cx="6870700" cy="2143125"/>
            <a:chOff x="-11098" y="-1"/>
            <a:chExt cx="9155098" cy="1676401"/>
          </a:xfrm>
        </p:grpSpPr>
        <p:sp>
          <p:nvSpPr>
            <p:cNvPr id="6" name="Freeform 44"/>
            <p:cNvSpPr/>
            <p:nvPr userDrawn="1"/>
          </p:nvSpPr>
          <p:spPr bwMode="auto">
            <a:xfrm flipV="1">
              <a:off x="-521" y="8691"/>
              <a:ext cx="9144522" cy="1523663"/>
            </a:xfrm>
            <a:custGeom>
              <a:avLst/>
              <a:gdLst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13447 w 9170894"/>
                <a:gd name="connsiteY0" fmla="*/ 567018 h 2194112"/>
                <a:gd name="connsiteX1" fmla="*/ 0 w 9170894"/>
                <a:gd name="connsiteY1" fmla="*/ 2194112 h 2194112"/>
                <a:gd name="connsiteX2" fmla="*/ 9170894 w 9170894"/>
                <a:gd name="connsiteY2" fmla="*/ 2194112 h 2194112"/>
                <a:gd name="connsiteX3" fmla="*/ 9170894 w 9170894"/>
                <a:gd name="connsiteY3" fmla="*/ 271183 h 2194112"/>
                <a:gd name="connsiteX4" fmla="*/ 13447 w 9170894"/>
                <a:gd name="connsiteY4" fmla="*/ 567018 h 2194112"/>
                <a:gd name="connsiteX0" fmla="*/ 13447 w 9171360"/>
                <a:gd name="connsiteY0" fmla="*/ 323545 h 1950639"/>
                <a:gd name="connsiteX1" fmla="*/ 0 w 9171360"/>
                <a:gd name="connsiteY1" fmla="*/ 1950639 h 1950639"/>
                <a:gd name="connsiteX2" fmla="*/ 9170894 w 9171360"/>
                <a:gd name="connsiteY2" fmla="*/ 1950639 h 1950639"/>
                <a:gd name="connsiteX3" fmla="*/ 9170894 w 9171360"/>
                <a:gd name="connsiteY3" fmla="*/ 27710 h 1950639"/>
                <a:gd name="connsiteX4" fmla="*/ 13447 w 9171360"/>
                <a:gd name="connsiteY4" fmla="*/ 323545 h 1950639"/>
                <a:gd name="connsiteX0" fmla="*/ 13447 w 9171360"/>
                <a:gd name="connsiteY0" fmla="*/ 323545 h 1950639"/>
                <a:gd name="connsiteX1" fmla="*/ 0 w 9171360"/>
                <a:gd name="connsiteY1" fmla="*/ 1950639 h 1950639"/>
                <a:gd name="connsiteX2" fmla="*/ 9170894 w 9171360"/>
                <a:gd name="connsiteY2" fmla="*/ 1950639 h 1950639"/>
                <a:gd name="connsiteX3" fmla="*/ 9170894 w 9171360"/>
                <a:gd name="connsiteY3" fmla="*/ 27710 h 1950639"/>
                <a:gd name="connsiteX4" fmla="*/ 13447 w 9171360"/>
                <a:gd name="connsiteY4" fmla="*/ 323545 h 1950639"/>
                <a:gd name="connsiteX0" fmla="*/ 13447 w 9171360"/>
                <a:gd name="connsiteY0" fmla="*/ 323545 h 1950639"/>
                <a:gd name="connsiteX1" fmla="*/ 0 w 9171360"/>
                <a:gd name="connsiteY1" fmla="*/ 1950639 h 1950639"/>
                <a:gd name="connsiteX2" fmla="*/ 9170894 w 9171360"/>
                <a:gd name="connsiteY2" fmla="*/ 1950639 h 1950639"/>
                <a:gd name="connsiteX3" fmla="*/ 9170894 w 9171360"/>
                <a:gd name="connsiteY3" fmla="*/ 27710 h 1950639"/>
                <a:gd name="connsiteX4" fmla="*/ 13447 w 9171360"/>
                <a:gd name="connsiteY4" fmla="*/ 323545 h 1950639"/>
                <a:gd name="connsiteX0" fmla="*/ 13447 w 9171360"/>
                <a:gd name="connsiteY0" fmla="*/ 0 h 1627094"/>
                <a:gd name="connsiteX1" fmla="*/ 0 w 9171360"/>
                <a:gd name="connsiteY1" fmla="*/ 1627094 h 1627094"/>
                <a:gd name="connsiteX2" fmla="*/ 9170894 w 9171360"/>
                <a:gd name="connsiteY2" fmla="*/ 1627094 h 1627094"/>
                <a:gd name="connsiteX3" fmla="*/ 9170894 w 9171360"/>
                <a:gd name="connsiteY3" fmla="*/ 498867 h 1627094"/>
                <a:gd name="connsiteX4" fmla="*/ 13447 w 9171360"/>
                <a:gd name="connsiteY4" fmla="*/ 0 h 1627094"/>
                <a:gd name="connsiteX0" fmla="*/ 13447 w 9171360"/>
                <a:gd name="connsiteY0" fmla="*/ 0 h 1627094"/>
                <a:gd name="connsiteX1" fmla="*/ 0 w 9171360"/>
                <a:gd name="connsiteY1" fmla="*/ 1627094 h 1627094"/>
                <a:gd name="connsiteX2" fmla="*/ 9170894 w 9171360"/>
                <a:gd name="connsiteY2" fmla="*/ 1627094 h 1627094"/>
                <a:gd name="connsiteX3" fmla="*/ 9170894 w 9171360"/>
                <a:gd name="connsiteY3" fmla="*/ 498867 h 1627094"/>
                <a:gd name="connsiteX4" fmla="*/ 13447 w 9171360"/>
                <a:gd name="connsiteY4" fmla="*/ 0 h 1627094"/>
                <a:gd name="connsiteX0" fmla="*/ 13447 w 9171360"/>
                <a:gd name="connsiteY0" fmla="*/ 0 h 1627094"/>
                <a:gd name="connsiteX1" fmla="*/ 0 w 9171360"/>
                <a:gd name="connsiteY1" fmla="*/ 1627094 h 1627094"/>
                <a:gd name="connsiteX2" fmla="*/ 9170894 w 9171360"/>
                <a:gd name="connsiteY2" fmla="*/ 1627094 h 1627094"/>
                <a:gd name="connsiteX3" fmla="*/ 9170894 w 9171360"/>
                <a:gd name="connsiteY3" fmla="*/ 498867 h 1627094"/>
                <a:gd name="connsiteX4" fmla="*/ 13447 w 9171360"/>
                <a:gd name="connsiteY4" fmla="*/ 0 h 1627094"/>
                <a:gd name="connsiteX0" fmla="*/ 13447 w 9171360"/>
                <a:gd name="connsiteY0" fmla="*/ 109948 h 1294458"/>
                <a:gd name="connsiteX1" fmla="*/ 0 w 9171360"/>
                <a:gd name="connsiteY1" fmla="*/ 1155937 h 1294458"/>
                <a:gd name="connsiteX2" fmla="*/ 9170894 w 9171360"/>
                <a:gd name="connsiteY2" fmla="*/ 1155937 h 1294458"/>
                <a:gd name="connsiteX3" fmla="*/ 9170894 w 9171360"/>
                <a:gd name="connsiteY3" fmla="*/ 27710 h 1294458"/>
                <a:gd name="connsiteX4" fmla="*/ 13447 w 9171360"/>
                <a:gd name="connsiteY4" fmla="*/ 109948 h 1294458"/>
                <a:gd name="connsiteX0" fmla="*/ 13447 w 9171360"/>
                <a:gd name="connsiteY0" fmla="*/ 109948 h 1155937"/>
                <a:gd name="connsiteX1" fmla="*/ 0 w 9171360"/>
                <a:gd name="connsiteY1" fmla="*/ 1155937 h 1155937"/>
                <a:gd name="connsiteX2" fmla="*/ 9170894 w 9171360"/>
                <a:gd name="connsiteY2" fmla="*/ 1155937 h 1155937"/>
                <a:gd name="connsiteX3" fmla="*/ 9170894 w 9171360"/>
                <a:gd name="connsiteY3" fmla="*/ 27710 h 1155937"/>
                <a:gd name="connsiteX4" fmla="*/ 13447 w 9171360"/>
                <a:gd name="connsiteY4" fmla="*/ 109948 h 1155937"/>
                <a:gd name="connsiteX0" fmla="*/ 13447 w 9171360"/>
                <a:gd name="connsiteY0" fmla="*/ 174332 h 1220321"/>
                <a:gd name="connsiteX1" fmla="*/ 0 w 9171360"/>
                <a:gd name="connsiteY1" fmla="*/ 1220321 h 1220321"/>
                <a:gd name="connsiteX2" fmla="*/ 9170894 w 9171360"/>
                <a:gd name="connsiteY2" fmla="*/ 1220321 h 1220321"/>
                <a:gd name="connsiteX3" fmla="*/ 9170894 w 9171360"/>
                <a:gd name="connsiteY3" fmla="*/ 27710 h 1220321"/>
                <a:gd name="connsiteX4" fmla="*/ 13447 w 9171360"/>
                <a:gd name="connsiteY4" fmla="*/ 174332 h 1220321"/>
                <a:gd name="connsiteX0" fmla="*/ 13447 w 9171360"/>
                <a:gd name="connsiteY0" fmla="*/ 280447 h 1220321"/>
                <a:gd name="connsiteX1" fmla="*/ 0 w 9171360"/>
                <a:gd name="connsiteY1" fmla="*/ 1220321 h 1220321"/>
                <a:gd name="connsiteX2" fmla="*/ 9170894 w 9171360"/>
                <a:gd name="connsiteY2" fmla="*/ 1220321 h 1220321"/>
                <a:gd name="connsiteX3" fmla="*/ 9170894 w 9171360"/>
                <a:gd name="connsiteY3" fmla="*/ 27710 h 1220321"/>
                <a:gd name="connsiteX4" fmla="*/ 13447 w 9171360"/>
                <a:gd name="connsiteY4" fmla="*/ 280447 h 1220321"/>
                <a:gd name="connsiteX0" fmla="*/ 13447 w 9171360"/>
                <a:gd name="connsiteY0" fmla="*/ 280447 h 1220321"/>
                <a:gd name="connsiteX1" fmla="*/ 0 w 9171360"/>
                <a:gd name="connsiteY1" fmla="*/ 1220321 h 1220321"/>
                <a:gd name="connsiteX2" fmla="*/ 9170894 w 9171360"/>
                <a:gd name="connsiteY2" fmla="*/ 1220321 h 1220321"/>
                <a:gd name="connsiteX3" fmla="*/ 9170894 w 9171360"/>
                <a:gd name="connsiteY3" fmla="*/ 27710 h 1220321"/>
                <a:gd name="connsiteX4" fmla="*/ 13447 w 9171360"/>
                <a:gd name="connsiteY4" fmla="*/ 280447 h 1220321"/>
                <a:gd name="connsiteX0" fmla="*/ 13447 w 9171360"/>
                <a:gd name="connsiteY0" fmla="*/ 121274 h 1061148"/>
                <a:gd name="connsiteX1" fmla="*/ 0 w 9171360"/>
                <a:gd name="connsiteY1" fmla="*/ 1061148 h 1061148"/>
                <a:gd name="connsiteX2" fmla="*/ 9170894 w 9171360"/>
                <a:gd name="connsiteY2" fmla="*/ 1061148 h 1061148"/>
                <a:gd name="connsiteX3" fmla="*/ 9170894 w 9171360"/>
                <a:gd name="connsiteY3" fmla="*/ 27710 h 1061148"/>
                <a:gd name="connsiteX4" fmla="*/ 13447 w 9171360"/>
                <a:gd name="connsiteY4" fmla="*/ 121274 h 106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71360" h="1061148">
                  <a:moveTo>
                    <a:pt x="13447" y="121274"/>
                  </a:moveTo>
                  <a:lnTo>
                    <a:pt x="0" y="1061148"/>
                  </a:lnTo>
                  <a:lnTo>
                    <a:pt x="9170894" y="1061148"/>
                  </a:lnTo>
                  <a:lnTo>
                    <a:pt x="9170894" y="27710"/>
                  </a:lnTo>
                  <a:cubicBezTo>
                    <a:pt x="9171360" y="0"/>
                    <a:pt x="4367079" y="991141"/>
                    <a:pt x="13447" y="1212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alpha val="48000"/>
                  </a:schemeClr>
                </a:gs>
                <a:gs pos="50000">
                  <a:srgbClr val="FFFFFF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latinLnBrk="1">
                <a:defRPr/>
              </a:pPr>
              <a:endParaRPr lang="en-US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45"/>
            <p:cNvSpPr/>
            <p:nvPr userDrawn="1"/>
          </p:nvSpPr>
          <p:spPr bwMode="auto">
            <a:xfrm flipV="1">
              <a:off x="-11098" y="0"/>
              <a:ext cx="9155098" cy="1676400"/>
            </a:xfrm>
            <a:custGeom>
              <a:avLst/>
              <a:gdLst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13447 w 9170894"/>
                <a:gd name="connsiteY0" fmla="*/ 567017 h 2194111"/>
                <a:gd name="connsiteX1" fmla="*/ 0 w 9170894"/>
                <a:gd name="connsiteY1" fmla="*/ 2194111 h 2194111"/>
                <a:gd name="connsiteX2" fmla="*/ 9170894 w 9170894"/>
                <a:gd name="connsiteY2" fmla="*/ 2194111 h 2194111"/>
                <a:gd name="connsiteX3" fmla="*/ 9170894 w 9170894"/>
                <a:gd name="connsiteY3" fmla="*/ 271182 h 2194111"/>
                <a:gd name="connsiteX4" fmla="*/ 13447 w 9170894"/>
                <a:gd name="connsiteY4" fmla="*/ 567017 h 2194111"/>
                <a:gd name="connsiteX0" fmla="*/ 13447 w 9170894"/>
                <a:gd name="connsiteY0" fmla="*/ 567017 h 2194111"/>
                <a:gd name="connsiteX1" fmla="*/ 0 w 9170894"/>
                <a:gd name="connsiteY1" fmla="*/ 2194111 h 2194111"/>
                <a:gd name="connsiteX2" fmla="*/ 9170894 w 9170894"/>
                <a:gd name="connsiteY2" fmla="*/ 2194111 h 2194111"/>
                <a:gd name="connsiteX3" fmla="*/ 9170894 w 9170894"/>
                <a:gd name="connsiteY3" fmla="*/ 271182 h 2194111"/>
                <a:gd name="connsiteX4" fmla="*/ 13447 w 9170894"/>
                <a:gd name="connsiteY4" fmla="*/ 567017 h 2194111"/>
                <a:gd name="connsiteX0" fmla="*/ 13447 w 9170894"/>
                <a:gd name="connsiteY0" fmla="*/ 567017 h 2194111"/>
                <a:gd name="connsiteX1" fmla="*/ 0 w 9170894"/>
                <a:gd name="connsiteY1" fmla="*/ 2194111 h 2194111"/>
                <a:gd name="connsiteX2" fmla="*/ 9170894 w 9170894"/>
                <a:gd name="connsiteY2" fmla="*/ 2194111 h 2194111"/>
                <a:gd name="connsiteX3" fmla="*/ 9170894 w 9170894"/>
                <a:gd name="connsiteY3" fmla="*/ 271182 h 2194111"/>
                <a:gd name="connsiteX4" fmla="*/ 13447 w 9170894"/>
                <a:gd name="connsiteY4" fmla="*/ 567017 h 2194111"/>
                <a:gd name="connsiteX0" fmla="*/ 13447 w 9171360"/>
                <a:gd name="connsiteY0" fmla="*/ 304157 h 1931251"/>
                <a:gd name="connsiteX1" fmla="*/ 0 w 9171360"/>
                <a:gd name="connsiteY1" fmla="*/ 1931251 h 1931251"/>
                <a:gd name="connsiteX2" fmla="*/ 9170894 w 9171360"/>
                <a:gd name="connsiteY2" fmla="*/ 1931251 h 1931251"/>
                <a:gd name="connsiteX3" fmla="*/ 9170894 w 9171360"/>
                <a:gd name="connsiteY3" fmla="*/ 8322 h 1931251"/>
                <a:gd name="connsiteX4" fmla="*/ 13447 w 9171360"/>
                <a:gd name="connsiteY4" fmla="*/ 304157 h 1931251"/>
                <a:gd name="connsiteX0" fmla="*/ 13447 w 9171360"/>
                <a:gd name="connsiteY0" fmla="*/ 0 h 1627094"/>
                <a:gd name="connsiteX1" fmla="*/ 0 w 9171360"/>
                <a:gd name="connsiteY1" fmla="*/ 1627094 h 1627094"/>
                <a:gd name="connsiteX2" fmla="*/ 9170894 w 9171360"/>
                <a:gd name="connsiteY2" fmla="*/ 1627094 h 1627094"/>
                <a:gd name="connsiteX3" fmla="*/ 9170894 w 9171360"/>
                <a:gd name="connsiteY3" fmla="*/ 433006 h 1627094"/>
                <a:gd name="connsiteX4" fmla="*/ 13447 w 9171360"/>
                <a:gd name="connsiteY4" fmla="*/ 0 h 1627094"/>
                <a:gd name="connsiteX0" fmla="*/ 13447 w 9171360"/>
                <a:gd name="connsiteY0" fmla="*/ 0 h 1803617"/>
                <a:gd name="connsiteX1" fmla="*/ 0 w 9171360"/>
                <a:gd name="connsiteY1" fmla="*/ 1803617 h 1803617"/>
                <a:gd name="connsiteX2" fmla="*/ 9170894 w 9171360"/>
                <a:gd name="connsiteY2" fmla="*/ 1803617 h 1803617"/>
                <a:gd name="connsiteX3" fmla="*/ 9170894 w 9171360"/>
                <a:gd name="connsiteY3" fmla="*/ 609529 h 1803617"/>
                <a:gd name="connsiteX4" fmla="*/ 13447 w 9171360"/>
                <a:gd name="connsiteY4" fmla="*/ 0 h 1803617"/>
                <a:gd name="connsiteX0" fmla="*/ 13447 w 9171360"/>
                <a:gd name="connsiteY0" fmla="*/ 0 h 1803617"/>
                <a:gd name="connsiteX1" fmla="*/ 0 w 9171360"/>
                <a:gd name="connsiteY1" fmla="*/ 1803617 h 1803617"/>
                <a:gd name="connsiteX2" fmla="*/ 9170894 w 9171360"/>
                <a:gd name="connsiteY2" fmla="*/ 1803617 h 1803617"/>
                <a:gd name="connsiteX3" fmla="*/ 9170894 w 9171360"/>
                <a:gd name="connsiteY3" fmla="*/ 609529 h 1803617"/>
                <a:gd name="connsiteX4" fmla="*/ 13447 w 9171360"/>
                <a:gd name="connsiteY4" fmla="*/ 0 h 1803617"/>
                <a:gd name="connsiteX0" fmla="*/ 13447 w 9171360"/>
                <a:gd name="connsiteY0" fmla="*/ 0 h 1803617"/>
                <a:gd name="connsiteX1" fmla="*/ 0 w 9171360"/>
                <a:gd name="connsiteY1" fmla="*/ 1803617 h 1803617"/>
                <a:gd name="connsiteX2" fmla="*/ 9170894 w 9171360"/>
                <a:gd name="connsiteY2" fmla="*/ 1803617 h 1803617"/>
                <a:gd name="connsiteX3" fmla="*/ 9170894 w 9171360"/>
                <a:gd name="connsiteY3" fmla="*/ 609529 h 1803617"/>
                <a:gd name="connsiteX4" fmla="*/ 13447 w 9171360"/>
                <a:gd name="connsiteY4" fmla="*/ 0 h 1803617"/>
                <a:gd name="connsiteX0" fmla="*/ 13447 w 9171360"/>
                <a:gd name="connsiteY0" fmla="*/ 0 h 1515038"/>
                <a:gd name="connsiteX1" fmla="*/ 0 w 9171360"/>
                <a:gd name="connsiteY1" fmla="*/ 1515038 h 1515038"/>
                <a:gd name="connsiteX2" fmla="*/ 9170894 w 9171360"/>
                <a:gd name="connsiteY2" fmla="*/ 1515038 h 1515038"/>
                <a:gd name="connsiteX3" fmla="*/ 9170894 w 9171360"/>
                <a:gd name="connsiteY3" fmla="*/ 320950 h 1515038"/>
                <a:gd name="connsiteX4" fmla="*/ 13447 w 9171360"/>
                <a:gd name="connsiteY4" fmla="*/ 0 h 1515038"/>
                <a:gd name="connsiteX0" fmla="*/ 13447 w 9171360"/>
                <a:gd name="connsiteY0" fmla="*/ 0 h 1370749"/>
                <a:gd name="connsiteX1" fmla="*/ 0 w 9171360"/>
                <a:gd name="connsiteY1" fmla="*/ 1370749 h 1370749"/>
                <a:gd name="connsiteX2" fmla="*/ 9170894 w 9171360"/>
                <a:gd name="connsiteY2" fmla="*/ 1370749 h 1370749"/>
                <a:gd name="connsiteX3" fmla="*/ 9170894 w 9171360"/>
                <a:gd name="connsiteY3" fmla="*/ 176661 h 1370749"/>
                <a:gd name="connsiteX4" fmla="*/ 13447 w 9171360"/>
                <a:gd name="connsiteY4" fmla="*/ 0 h 1370749"/>
                <a:gd name="connsiteX0" fmla="*/ 13447 w 9171360"/>
                <a:gd name="connsiteY0" fmla="*/ 0 h 1442894"/>
                <a:gd name="connsiteX1" fmla="*/ 0 w 9171360"/>
                <a:gd name="connsiteY1" fmla="*/ 1442894 h 1442894"/>
                <a:gd name="connsiteX2" fmla="*/ 9170894 w 9171360"/>
                <a:gd name="connsiteY2" fmla="*/ 1442894 h 1442894"/>
                <a:gd name="connsiteX3" fmla="*/ 9170894 w 9171360"/>
                <a:gd name="connsiteY3" fmla="*/ 248806 h 1442894"/>
                <a:gd name="connsiteX4" fmla="*/ 13447 w 9171360"/>
                <a:gd name="connsiteY4" fmla="*/ 0 h 1442894"/>
                <a:gd name="connsiteX0" fmla="*/ 13447 w 9171360"/>
                <a:gd name="connsiteY0" fmla="*/ 0 h 1442894"/>
                <a:gd name="connsiteX1" fmla="*/ 0 w 9171360"/>
                <a:gd name="connsiteY1" fmla="*/ 1442894 h 1442894"/>
                <a:gd name="connsiteX2" fmla="*/ 9170894 w 9171360"/>
                <a:gd name="connsiteY2" fmla="*/ 1442894 h 1442894"/>
                <a:gd name="connsiteX3" fmla="*/ 9170894 w 9171360"/>
                <a:gd name="connsiteY3" fmla="*/ 248806 h 1442894"/>
                <a:gd name="connsiteX4" fmla="*/ 13447 w 9171360"/>
                <a:gd name="connsiteY4" fmla="*/ 0 h 1442894"/>
                <a:gd name="connsiteX0" fmla="*/ 13447 w 9171360"/>
                <a:gd name="connsiteY0" fmla="*/ 0 h 1508480"/>
                <a:gd name="connsiteX1" fmla="*/ 0 w 9171360"/>
                <a:gd name="connsiteY1" fmla="*/ 1508480 h 1508480"/>
                <a:gd name="connsiteX2" fmla="*/ 9170894 w 9171360"/>
                <a:gd name="connsiteY2" fmla="*/ 1508480 h 1508480"/>
                <a:gd name="connsiteX3" fmla="*/ 9170894 w 9171360"/>
                <a:gd name="connsiteY3" fmla="*/ 314392 h 1508480"/>
                <a:gd name="connsiteX4" fmla="*/ 13447 w 9171360"/>
                <a:gd name="connsiteY4" fmla="*/ 0 h 1508480"/>
                <a:gd name="connsiteX0" fmla="*/ 13447 w 9171360"/>
                <a:gd name="connsiteY0" fmla="*/ 0 h 1508480"/>
                <a:gd name="connsiteX1" fmla="*/ 0 w 9171360"/>
                <a:gd name="connsiteY1" fmla="*/ 1508480 h 1508480"/>
                <a:gd name="connsiteX2" fmla="*/ 9170894 w 9171360"/>
                <a:gd name="connsiteY2" fmla="*/ 1508480 h 1508480"/>
                <a:gd name="connsiteX3" fmla="*/ 9170894 w 9171360"/>
                <a:gd name="connsiteY3" fmla="*/ 445565 h 1508480"/>
                <a:gd name="connsiteX4" fmla="*/ 13447 w 9171360"/>
                <a:gd name="connsiteY4" fmla="*/ 0 h 1508480"/>
                <a:gd name="connsiteX0" fmla="*/ 13447 w 9171360"/>
                <a:gd name="connsiteY0" fmla="*/ 0 h 1442894"/>
                <a:gd name="connsiteX1" fmla="*/ 0 w 9171360"/>
                <a:gd name="connsiteY1" fmla="*/ 1442894 h 1442894"/>
                <a:gd name="connsiteX2" fmla="*/ 9170894 w 9171360"/>
                <a:gd name="connsiteY2" fmla="*/ 1442894 h 1442894"/>
                <a:gd name="connsiteX3" fmla="*/ 9170894 w 9171360"/>
                <a:gd name="connsiteY3" fmla="*/ 379979 h 1442894"/>
                <a:gd name="connsiteX4" fmla="*/ 13447 w 9171360"/>
                <a:gd name="connsiteY4" fmla="*/ 0 h 144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71360" h="1442894">
                  <a:moveTo>
                    <a:pt x="13447" y="0"/>
                  </a:moveTo>
                  <a:cubicBezTo>
                    <a:pt x="8965" y="601206"/>
                    <a:pt x="4482" y="841688"/>
                    <a:pt x="0" y="1442894"/>
                  </a:cubicBezTo>
                  <a:lnTo>
                    <a:pt x="9170894" y="1442894"/>
                  </a:lnTo>
                  <a:lnTo>
                    <a:pt x="9170894" y="379979"/>
                  </a:lnTo>
                  <a:cubicBezTo>
                    <a:pt x="9171360" y="371657"/>
                    <a:pt x="3587007" y="1231432"/>
                    <a:pt x="13447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4">
                    <a:alpha val="74000"/>
                  </a:schemeClr>
                </a:gs>
                <a:gs pos="0">
                  <a:schemeClr val="accent4">
                    <a:lumMod val="60000"/>
                    <a:lumOff val="40000"/>
                    <a:alpha val="900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latinLnBrk="1">
                <a:defRPr/>
              </a:pPr>
              <a:endParaRPr lang="en-US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자유형 7"/>
            <p:cNvSpPr/>
            <p:nvPr userDrawn="1"/>
          </p:nvSpPr>
          <p:spPr>
            <a:xfrm>
              <a:off x="-521" y="694154"/>
              <a:ext cx="9144522" cy="959895"/>
            </a:xfrm>
            <a:custGeom>
              <a:avLst/>
              <a:gdLst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542706"/>
                <a:gd name="connsiteX1" fmla="*/ 0 w 3122762"/>
                <a:gd name="connsiteY1" fmla="*/ 1542706 h 1542706"/>
                <a:gd name="connsiteX0" fmla="*/ 3122762 w 3122762"/>
                <a:gd name="connsiteY0" fmla="*/ 0 h 1018421"/>
                <a:gd name="connsiteX1" fmla="*/ 0 w 3122762"/>
                <a:gd name="connsiteY1" fmla="*/ 1018421 h 1018421"/>
                <a:gd name="connsiteX0" fmla="*/ 3122762 w 7133923"/>
                <a:gd name="connsiteY0" fmla="*/ 0 h 1937166"/>
                <a:gd name="connsiteX1" fmla="*/ 7133923 w 7133923"/>
                <a:gd name="connsiteY1" fmla="*/ 1445806 h 1937166"/>
                <a:gd name="connsiteX2" fmla="*/ 0 w 7133923"/>
                <a:gd name="connsiteY2" fmla="*/ 1018421 h 1937166"/>
                <a:gd name="connsiteX0" fmla="*/ 7673644 w 7673644"/>
                <a:gd name="connsiteY0" fmla="*/ 364431 h 925348"/>
                <a:gd name="connsiteX1" fmla="*/ 7133923 w 7673644"/>
                <a:gd name="connsiteY1" fmla="*/ 433988 h 925348"/>
                <a:gd name="connsiteX2" fmla="*/ 0 w 7673644"/>
                <a:gd name="connsiteY2" fmla="*/ 6603 h 925348"/>
                <a:gd name="connsiteX0" fmla="*/ 7673644 w 7673644"/>
                <a:gd name="connsiteY0" fmla="*/ 772657 h 842214"/>
                <a:gd name="connsiteX1" fmla="*/ 7133923 w 7673644"/>
                <a:gd name="connsiteY1" fmla="*/ 842214 h 842214"/>
                <a:gd name="connsiteX2" fmla="*/ 0 w 7673644"/>
                <a:gd name="connsiteY2" fmla="*/ 414829 h 842214"/>
                <a:gd name="connsiteX0" fmla="*/ 7133923 w 7133923"/>
                <a:gd name="connsiteY0" fmla="*/ 842214 h 842214"/>
                <a:gd name="connsiteX1" fmla="*/ 0 w 7133923"/>
                <a:gd name="connsiteY1" fmla="*/ 414829 h 842214"/>
                <a:gd name="connsiteX0" fmla="*/ 7133923 w 7133923"/>
                <a:gd name="connsiteY0" fmla="*/ 842214 h 842214"/>
                <a:gd name="connsiteX1" fmla="*/ 0 w 7133923"/>
                <a:gd name="connsiteY1" fmla="*/ 414829 h 842214"/>
                <a:gd name="connsiteX0" fmla="*/ 7133923 w 7133923"/>
                <a:gd name="connsiteY0" fmla="*/ 842214 h 842214"/>
                <a:gd name="connsiteX1" fmla="*/ 0 w 7133923"/>
                <a:gd name="connsiteY1" fmla="*/ 414829 h 842214"/>
                <a:gd name="connsiteX0" fmla="*/ 7133923 w 7133923"/>
                <a:gd name="connsiteY0" fmla="*/ 952177 h 952177"/>
                <a:gd name="connsiteX1" fmla="*/ 0 w 7133923"/>
                <a:gd name="connsiteY1" fmla="*/ 393721 h 952177"/>
                <a:gd name="connsiteX0" fmla="*/ 7133923 w 7133923"/>
                <a:gd name="connsiteY0" fmla="*/ 952177 h 952177"/>
                <a:gd name="connsiteX1" fmla="*/ 0 w 7133923"/>
                <a:gd name="connsiteY1" fmla="*/ 393721 h 952177"/>
                <a:gd name="connsiteX0" fmla="*/ 7133923 w 7133923"/>
                <a:gd name="connsiteY0" fmla="*/ 952177 h 952177"/>
                <a:gd name="connsiteX1" fmla="*/ 0 w 7133923"/>
                <a:gd name="connsiteY1" fmla="*/ 393721 h 952177"/>
                <a:gd name="connsiteX0" fmla="*/ 7133923 w 7133923"/>
                <a:gd name="connsiteY0" fmla="*/ 918647 h 918647"/>
                <a:gd name="connsiteX1" fmla="*/ 0 w 7133923"/>
                <a:gd name="connsiteY1" fmla="*/ 360191 h 91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33923" h="918647">
                  <a:moveTo>
                    <a:pt x="7133923" y="918647"/>
                  </a:moveTo>
                  <a:cubicBezTo>
                    <a:pt x="4992031" y="24614"/>
                    <a:pt x="2101336" y="0"/>
                    <a:pt x="0" y="360191"/>
                  </a:cubicBezTo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그룹 19"/>
          <p:cNvGrpSpPr>
            <a:grpSpLocks/>
          </p:cNvGrpSpPr>
          <p:nvPr userDrawn="1"/>
        </p:nvGrpSpPr>
        <p:grpSpPr bwMode="auto">
          <a:xfrm rot="5400000">
            <a:off x="-3124200" y="3105150"/>
            <a:ext cx="6877050" cy="628650"/>
            <a:chOff x="-19250" y="6096000"/>
            <a:chExt cx="9163250" cy="838200"/>
          </a:xfrm>
        </p:grpSpPr>
        <p:grpSp>
          <p:nvGrpSpPr>
            <p:cNvPr id="10" name="Group 43"/>
            <p:cNvGrpSpPr/>
            <p:nvPr userDrawn="1"/>
          </p:nvGrpSpPr>
          <p:grpSpPr>
            <a:xfrm>
              <a:off x="-19250" y="6096000"/>
              <a:ext cx="9163250" cy="838200"/>
              <a:chOff x="-19250" y="4572001"/>
              <a:chExt cx="9163250" cy="2286000"/>
            </a:xfrm>
            <a:effectLst>
              <a:outerShdw blurRad="101600" dist="38100" dir="16200000" rotWithShape="0">
                <a:prstClr val="black">
                  <a:alpha val="25000"/>
                </a:prstClr>
              </a:outerShdw>
            </a:effectLst>
          </p:grpSpPr>
          <p:sp>
            <p:nvSpPr>
              <p:cNvPr id="12" name="Freeform 44"/>
              <p:cNvSpPr/>
              <p:nvPr/>
            </p:nvSpPr>
            <p:spPr bwMode="auto">
              <a:xfrm>
                <a:off x="-19250" y="4572001"/>
                <a:ext cx="9163250" cy="2286000"/>
              </a:xfrm>
              <a:custGeom>
                <a:avLst/>
                <a:gdLst>
                  <a:gd name="connsiteX0" fmla="*/ 13447 w 9170894"/>
                  <a:gd name="connsiteY0" fmla="*/ 295835 h 1922929"/>
                  <a:gd name="connsiteX1" fmla="*/ 0 w 9170894"/>
                  <a:gd name="connsiteY1" fmla="*/ 1922929 h 1922929"/>
                  <a:gd name="connsiteX2" fmla="*/ 9170894 w 9170894"/>
                  <a:gd name="connsiteY2" fmla="*/ 1922929 h 1922929"/>
                  <a:gd name="connsiteX3" fmla="*/ 9170894 w 9170894"/>
                  <a:gd name="connsiteY3" fmla="*/ 0 h 1922929"/>
                  <a:gd name="connsiteX4" fmla="*/ 4666129 w 9170894"/>
                  <a:gd name="connsiteY4" fmla="*/ 1519517 h 1922929"/>
                  <a:gd name="connsiteX5" fmla="*/ 13447 w 9170894"/>
                  <a:gd name="connsiteY5" fmla="*/ 295835 h 1922929"/>
                  <a:gd name="connsiteX0" fmla="*/ 13447 w 9170894"/>
                  <a:gd name="connsiteY0" fmla="*/ 363070 h 1990164"/>
                  <a:gd name="connsiteX1" fmla="*/ 0 w 9170894"/>
                  <a:gd name="connsiteY1" fmla="*/ 1990164 h 1990164"/>
                  <a:gd name="connsiteX2" fmla="*/ 9170894 w 9170894"/>
                  <a:gd name="connsiteY2" fmla="*/ 1990164 h 1990164"/>
                  <a:gd name="connsiteX3" fmla="*/ 9170894 w 9170894"/>
                  <a:gd name="connsiteY3" fmla="*/ 67235 h 1990164"/>
                  <a:gd name="connsiteX4" fmla="*/ 4666129 w 9170894"/>
                  <a:gd name="connsiteY4" fmla="*/ 1586752 h 1990164"/>
                  <a:gd name="connsiteX5" fmla="*/ 13447 w 9170894"/>
                  <a:gd name="connsiteY5" fmla="*/ 363070 h 1990164"/>
                  <a:gd name="connsiteX0" fmla="*/ 13447 w 9170894"/>
                  <a:gd name="connsiteY0" fmla="*/ 363070 h 1990164"/>
                  <a:gd name="connsiteX1" fmla="*/ 0 w 9170894"/>
                  <a:gd name="connsiteY1" fmla="*/ 1990164 h 1990164"/>
                  <a:gd name="connsiteX2" fmla="*/ 9170894 w 9170894"/>
                  <a:gd name="connsiteY2" fmla="*/ 1990164 h 1990164"/>
                  <a:gd name="connsiteX3" fmla="*/ 9170894 w 9170894"/>
                  <a:gd name="connsiteY3" fmla="*/ 67235 h 1990164"/>
                  <a:gd name="connsiteX4" fmla="*/ 4666129 w 9170894"/>
                  <a:gd name="connsiteY4" fmla="*/ 1586752 h 1990164"/>
                  <a:gd name="connsiteX5" fmla="*/ 13447 w 9170894"/>
                  <a:gd name="connsiteY5" fmla="*/ 363070 h 1990164"/>
                  <a:gd name="connsiteX0" fmla="*/ 13447 w 9170894"/>
                  <a:gd name="connsiteY0" fmla="*/ 363070 h 1990164"/>
                  <a:gd name="connsiteX1" fmla="*/ 0 w 9170894"/>
                  <a:gd name="connsiteY1" fmla="*/ 1990164 h 1990164"/>
                  <a:gd name="connsiteX2" fmla="*/ 9170894 w 9170894"/>
                  <a:gd name="connsiteY2" fmla="*/ 1990164 h 1990164"/>
                  <a:gd name="connsiteX3" fmla="*/ 9170894 w 9170894"/>
                  <a:gd name="connsiteY3" fmla="*/ 67235 h 1990164"/>
                  <a:gd name="connsiteX4" fmla="*/ 4666129 w 9170894"/>
                  <a:gd name="connsiteY4" fmla="*/ 1586752 h 1990164"/>
                  <a:gd name="connsiteX5" fmla="*/ 13447 w 9170894"/>
                  <a:gd name="connsiteY5" fmla="*/ 363070 h 1990164"/>
                  <a:gd name="connsiteX0" fmla="*/ 13447 w 9170894"/>
                  <a:gd name="connsiteY0" fmla="*/ 363070 h 1990164"/>
                  <a:gd name="connsiteX1" fmla="*/ 0 w 9170894"/>
                  <a:gd name="connsiteY1" fmla="*/ 1990164 h 1990164"/>
                  <a:gd name="connsiteX2" fmla="*/ 9170894 w 9170894"/>
                  <a:gd name="connsiteY2" fmla="*/ 1990164 h 1990164"/>
                  <a:gd name="connsiteX3" fmla="*/ 9170894 w 9170894"/>
                  <a:gd name="connsiteY3" fmla="*/ 67235 h 1990164"/>
                  <a:gd name="connsiteX4" fmla="*/ 4666129 w 9170894"/>
                  <a:gd name="connsiteY4" fmla="*/ 1586752 h 1990164"/>
                  <a:gd name="connsiteX5" fmla="*/ 13447 w 9170894"/>
                  <a:gd name="connsiteY5" fmla="*/ 363070 h 1990164"/>
                  <a:gd name="connsiteX0" fmla="*/ 13447 w 9170894"/>
                  <a:gd name="connsiteY0" fmla="*/ 295835 h 1922929"/>
                  <a:gd name="connsiteX1" fmla="*/ 0 w 9170894"/>
                  <a:gd name="connsiteY1" fmla="*/ 1922929 h 1922929"/>
                  <a:gd name="connsiteX2" fmla="*/ 9170894 w 9170894"/>
                  <a:gd name="connsiteY2" fmla="*/ 1922929 h 1922929"/>
                  <a:gd name="connsiteX3" fmla="*/ 9170894 w 9170894"/>
                  <a:gd name="connsiteY3" fmla="*/ 0 h 1922929"/>
                  <a:gd name="connsiteX4" fmla="*/ 4666129 w 9170894"/>
                  <a:gd name="connsiteY4" fmla="*/ 1519517 h 1922929"/>
                  <a:gd name="connsiteX5" fmla="*/ 13447 w 9170894"/>
                  <a:gd name="connsiteY5" fmla="*/ 295835 h 1922929"/>
                  <a:gd name="connsiteX0" fmla="*/ 13447 w 9170894"/>
                  <a:gd name="connsiteY0" fmla="*/ 295835 h 1922929"/>
                  <a:gd name="connsiteX1" fmla="*/ 0 w 9170894"/>
                  <a:gd name="connsiteY1" fmla="*/ 1922929 h 1922929"/>
                  <a:gd name="connsiteX2" fmla="*/ 9170894 w 9170894"/>
                  <a:gd name="connsiteY2" fmla="*/ 1922929 h 1922929"/>
                  <a:gd name="connsiteX3" fmla="*/ 9170894 w 9170894"/>
                  <a:gd name="connsiteY3" fmla="*/ 0 h 1922929"/>
                  <a:gd name="connsiteX4" fmla="*/ 4666129 w 9170894"/>
                  <a:gd name="connsiteY4" fmla="*/ 1519517 h 1922929"/>
                  <a:gd name="connsiteX5" fmla="*/ 13447 w 9170894"/>
                  <a:gd name="connsiteY5" fmla="*/ 295835 h 192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0894" h="1922929">
                    <a:moveTo>
                      <a:pt x="13447" y="295835"/>
                    </a:moveTo>
                    <a:lnTo>
                      <a:pt x="0" y="1922929"/>
                    </a:lnTo>
                    <a:lnTo>
                      <a:pt x="9170894" y="1922929"/>
                    </a:lnTo>
                    <a:lnTo>
                      <a:pt x="9170894" y="0"/>
                    </a:lnTo>
                    <a:cubicBezTo>
                      <a:pt x="7998759" y="1071282"/>
                      <a:pt x="6192370" y="1470211"/>
                      <a:pt x="4666129" y="1519517"/>
                    </a:cubicBezTo>
                    <a:cubicBezTo>
                      <a:pt x="3139888" y="1568823"/>
                      <a:pt x="1642782" y="1340223"/>
                      <a:pt x="13447" y="29583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50000">
                    <a:srgbClr val="FFFFFF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r" latinLnBrk="1"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45"/>
              <p:cNvSpPr/>
              <p:nvPr/>
            </p:nvSpPr>
            <p:spPr bwMode="auto">
              <a:xfrm>
                <a:off x="-10633" y="4935071"/>
                <a:ext cx="9154633" cy="1922929"/>
              </a:xfrm>
              <a:custGeom>
                <a:avLst/>
                <a:gdLst>
                  <a:gd name="connsiteX0" fmla="*/ 13447 w 9170894"/>
                  <a:gd name="connsiteY0" fmla="*/ 295835 h 1922929"/>
                  <a:gd name="connsiteX1" fmla="*/ 0 w 9170894"/>
                  <a:gd name="connsiteY1" fmla="*/ 1922929 h 1922929"/>
                  <a:gd name="connsiteX2" fmla="*/ 9170894 w 9170894"/>
                  <a:gd name="connsiteY2" fmla="*/ 1922929 h 1922929"/>
                  <a:gd name="connsiteX3" fmla="*/ 9170894 w 9170894"/>
                  <a:gd name="connsiteY3" fmla="*/ 0 h 1922929"/>
                  <a:gd name="connsiteX4" fmla="*/ 4666129 w 9170894"/>
                  <a:gd name="connsiteY4" fmla="*/ 1519517 h 1922929"/>
                  <a:gd name="connsiteX5" fmla="*/ 13447 w 9170894"/>
                  <a:gd name="connsiteY5" fmla="*/ 295835 h 1922929"/>
                  <a:gd name="connsiteX0" fmla="*/ 13447 w 9170894"/>
                  <a:gd name="connsiteY0" fmla="*/ 363070 h 1990164"/>
                  <a:gd name="connsiteX1" fmla="*/ 0 w 9170894"/>
                  <a:gd name="connsiteY1" fmla="*/ 1990164 h 1990164"/>
                  <a:gd name="connsiteX2" fmla="*/ 9170894 w 9170894"/>
                  <a:gd name="connsiteY2" fmla="*/ 1990164 h 1990164"/>
                  <a:gd name="connsiteX3" fmla="*/ 9170894 w 9170894"/>
                  <a:gd name="connsiteY3" fmla="*/ 67235 h 1990164"/>
                  <a:gd name="connsiteX4" fmla="*/ 4666129 w 9170894"/>
                  <a:gd name="connsiteY4" fmla="*/ 1586752 h 1990164"/>
                  <a:gd name="connsiteX5" fmla="*/ 13447 w 9170894"/>
                  <a:gd name="connsiteY5" fmla="*/ 363070 h 1990164"/>
                  <a:gd name="connsiteX0" fmla="*/ 13447 w 9170894"/>
                  <a:gd name="connsiteY0" fmla="*/ 363070 h 1990164"/>
                  <a:gd name="connsiteX1" fmla="*/ 0 w 9170894"/>
                  <a:gd name="connsiteY1" fmla="*/ 1990164 h 1990164"/>
                  <a:gd name="connsiteX2" fmla="*/ 9170894 w 9170894"/>
                  <a:gd name="connsiteY2" fmla="*/ 1990164 h 1990164"/>
                  <a:gd name="connsiteX3" fmla="*/ 9170894 w 9170894"/>
                  <a:gd name="connsiteY3" fmla="*/ 67235 h 1990164"/>
                  <a:gd name="connsiteX4" fmla="*/ 4666129 w 9170894"/>
                  <a:gd name="connsiteY4" fmla="*/ 1586752 h 1990164"/>
                  <a:gd name="connsiteX5" fmla="*/ 13447 w 9170894"/>
                  <a:gd name="connsiteY5" fmla="*/ 363070 h 1990164"/>
                  <a:gd name="connsiteX0" fmla="*/ 13447 w 9170894"/>
                  <a:gd name="connsiteY0" fmla="*/ 363070 h 1990164"/>
                  <a:gd name="connsiteX1" fmla="*/ 0 w 9170894"/>
                  <a:gd name="connsiteY1" fmla="*/ 1990164 h 1990164"/>
                  <a:gd name="connsiteX2" fmla="*/ 9170894 w 9170894"/>
                  <a:gd name="connsiteY2" fmla="*/ 1990164 h 1990164"/>
                  <a:gd name="connsiteX3" fmla="*/ 9170894 w 9170894"/>
                  <a:gd name="connsiteY3" fmla="*/ 67235 h 1990164"/>
                  <a:gd name="connsiteX4" fmla="*/ 4666129 w 9170894"/>
                  <a:gd name="connsiteY4" fmla="*/ 1586752 h 1990164"/>
                  <a:gd name="connsiteX5" fmla="*/ 13447 w 9170894"/>
                  <a:gd name="connsiteY5" fmla="*/ 363070 h 1990164"/>
                  <a:gd name="connsiteX0" fmla="*/ 13447 w 9170894"/>
                  <a:gd name="connsiteY0" fmla="*/ 363070 h 1990164"/>
                  <a:gd name="connsiteX1" fmla="*/ 0 w 9170894"/>
                  <a:gd name="connsiteY1" fmla="*/ 1990164 h 1990164"/>
                  <a:gd name="connsiteX2" fmla="*/ 9170894 w 9170894"/>
                  <a:gd name="connsiteY2" fmla="*/ 1990164 h 1990164"/>
                  <a:gd name="connsiteX3" fmla="*/ 9170894 w 9170894"/>
                  <a:gd name="connsiteY3" fmla="*/ 67235 h 1990164"/>
                  <a:gd name="connsiteX4" fmla="*/ 4666129 w 9170894"/>
                  <a:gd name="connsiteY4" fmla="*/ 1586752 h 1990164"/>
                  <a:gd name="connsiteX5" fmla="*/ 13447 w 9170894"/>
                  <a:gd name="connsiteY5" fmla="*/ 363070 h 1990164"/>
                  <a:gd name="connsiteX0" fmla="*/ 13447 w 9170894"/>
                  <a:gd name="connsiteY0" fmla="*/ 295835 h 1922929"/>
                  <a:gd name="connsiteX1" fmla="*/ 0 w 9170894"/>
                  <a:gd name="connsiteY1" fmla="*/ 1922929 h 1922929"/>
                  <a:gd name="connsiteX2" fmla="*/ 9170894 w 9170894"/>
                  <a:gd name="connsiteY2" fmla="*/ 1922929 h 1922929"/>
                  <a:gd name="connsiteX3" fmla="*/ 9170894 w 9170894"/>
                  <a:gd name="connsiteY3" fmla="*/ 0 h 1922929"/>
                  <a:gd name="connsiteX4" fmla="*/ 4666129 w 9170894"/>
                  <a:gd name="connsiteY4" fmla="*/ 1519517 h 1922929"/>
                  <a:gd name="connsiteX5" fmla="*/ 13447 w 9170894"/>
                  <a:gd name="connsiteY5" fmla="*/ 295835 h 1922929"/>
                  <a:gd name="connsiteX0" fmla="*/ 13447 w 9170894"/>
                  <a:gd name="connsiteY0" fmla="*/ 295835 h 1922929"/>
                  <a:gd name="connsiteX1" fmla="*/ 0 w 9170894"/>
                  <a:gd name="connsiteY1" fmla="*/ 1922929 h 1922929"/>
                  <a:gd name="connsiteX2" fmla="*/ 9170894 w 9170894"/>
                  <a:gd name="connsiteY2" fmla="*/ 1922929 h 1922929"/>
                  <a:gd name="connsiteX3" fmla="*/ 9170894 w 9170894"/>
                  <a:gd name="connsiteY3" fmla="*/ 0 h 1922929"/>
                  <a:gd name="connsiteX4" fmla="*/ 4666129 w 9170894"/>
                  <a:gd name="connsiteY4" fmla="*/ 1519517 h 1922929"/>
                  <a:gd name="connsiteX5" fmla="*/ 13447 w 9170894"/>
                  <a:gd name="connsiteY5" fmla="*/ 295835 h 192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0894" h="1922929">
                    <a:moveTo>
                      <a:pt x="13447" y="295835"/>
                    </a:moveTo>
                    <a:lnTo>
                      <a:pt x="0" y="1922929"/>
                    </a:lnTo>
                    <a:lnTo>
                      <a:pt x="9170894" y="1922929"/>
                    </a:lnTo>
                    <a:lnTo>
                      <a:pt x="9170894" y="0"/>
                    </a:lnTo>
                    <a:cubicBezTo>
                      <a:pt x="7998759" y="1071282"/>
                      <a:pt x="6192370" y="1470211"/>
                      <a:pt x="4666129" y="1519517"/>
                    </a:cubicBezTo>
                    <a:cubicBezTo>
                      <a:pt x="3139888" y="1568823"/>
                      <a:pt x="1642782" y="1340223"/>
                      <a:pt x="13447" y="29583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alpha val="7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r" latinLnBrk="1"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1" name="Freeform 45"/>
            <p:cNvSpPr/>
            <p:nvPr userDrawn="1"/>
          </p:nvSpPr>
          <p:spPr bwMode="auto">
            <a:xfrm>
              <a:off x="2790" y="6232915"/>
              <a:ext cx="9141210" cy="575235"/>
            </a:xfrm>
            <a:custGeom>
              <a:avLst/>
              <a:gdLst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9161929 w 9161929"/>
                <a:gd name="connsiteY0" fmla="*/ 1922929 h 2172311"/>
                <a:gd name="connsiteX1" fmla="*/ 9161929 w 9161929"/>
                <a:gd name="connsiteY1" fmla="*/ 0 h 2172311"/>
                <a:gd name="connsiteX2" fmla="*/ 4657164 w 9161929"/>
                <a:gd name="connsiteY2" fmla="*/ 1519517 h 2172311"/>
                <a:gd name="connsiteX3" fmla="*/ 4482 w 9161929"/>
                <a:gd name="connsiteY3" fmla="*/ 295835 h 2172311"/>
                <a:gd name="connsiteX4" fmla="*/ 82637 w 9161929"/>
                <a:gd name="connsiteY4" fmla="*/ 2172311 h 2172311"/>
                <a:gd name="connsiteX0" fmla="*/ 9157447 w 9157447"/>
                <a:gd name="connsiteY0" fmla="*/ 1922929 h 1922929"/>
                <a:gd name="connsiteX1" fmla="*/ 9157447 w 9157447"/>
                <a:gd name="connsiteY1" fmla="*/ 0 h 1922929"/>
                <a:gd name="connsiteX2" fmla="*/ 4652682 w 9157447"/>
                <a:gd name="connsiteY2" fmla="*/ 1519517 h 1922929"/>
                <a:gd name="connsiteX3" fmla="*/ 0 w 9157447"/>
                <a:gd name="connsiteY3" fmla="*/ 295835 h 1922929"/>
                <a:gd name="connsiteX0" fmla="*/ 9157447 w 9157447"/>
                <a:gd name="connsiteY0" fmla="*/ 0 h 1568823"/>
                <a:gd name="connsiteX1" fmla="*/ 4652682 w 9157447"/>
                <a:gd name="connsiteY1" fmla="*/ 1519517 h 1568823"/>
                <a:gd name="connsiteX2" fmla="*/ 0 w 9157447"/>
                <a:gd name="connsiteY2" fmla="*/ 295835 h 156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57447" h="1568823">
                  <a:moveTo>
                    <a:pt x="9157447" y="0"/>
                  </a:moveTo>
                  <a:cubicBezTo>
                    <a:pt x="7985312" y="1071282"/>
                    <a:pt x="6178923" y="1470211"/>
                    <a:pt x="4652682" y="1519517"/>
                  </a:cubicBezTo>
                  <a:cubicBezTo>
                    <a:pt x="3126441" y="1568823"/>
                    <a:pt x="1629335" y="1340223"/>
                    <a:pt x="0" y="295835"/>
                  </a:cubicBezTo>
                </a:path>
              </a:pathLst>
            </a:custGeom>
            <a:noFill/>
            <a:ln w="15875" cap="flat" cmpd="sng" algn="ctr">
              <a:gradFill flip="none" rotWithShape="1">
                <a:gsLst>
                  <a:gs pos="0">
                    <a:srgbClr val="FFFFFF">
                      <a:alpha val="50000"/>
                    </a:srgbClr>
                  </a:gs>
                  <a:gs pos="50000">
                    <a:srgbClr val="FFFFFF"/>
                  </a:gs>
                  <a:gs pos="94000">
                    <a:srgbClr val="FFFFFF">
                      <a:alpha val="70000"/>
                    </a:srgb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latinLnBrk="1">
                <a:defRPr/>
              </a:pPr>
              <a:endParaRPr lang="en-US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" name="제목 13"/>
          <p:cNvSpPr>
            <a:spLocks noGrp="1"/>
          </p:cNvSpPr>
          <p:nvPr>
            <p:ph type="title"/>
          </p:nvPr>
        </p:nvSpPr>
        <p:spPr>
          <a:xfrm rot="5400000">
            <a:off x="5600684" y="2686044"/>
            <a:ext cx="5943632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16" name="세로 텍스트 개체 틀 15"/>
          <p:cNvSpPr>
            <a:spLocks noGrp="1"/>
          </p:cNvSpPr>
          <p:nvPr>
            <p:ph type="body" orient="vert" sz="quarter" idx="13"/>
          </p:nvPr>
        </p:nvSpPr>
        <p:spPr>
          <a:xfrm>
            <a:off x="642938" y="357166"/>
            <a:ext cx="6429375" cy="58579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5" name="날짜 개체 틀 24"/>
          <p:cNvSpPr>
            <a:spLocks noGrp="1"/>
          </p:cNvSpPr>
          <p:nvPr>
            <p:ph type="dt" sz="half" idx="14"/>
          </p:nvPr>
        </p:nvSpPr>
        <p:spPr>
          <a:xfrm>
            <a:off x="642938" y="6357938"/>
            <a:ext cx="1857375" cy="292100"/>
          </a:xfrm>
        </p:spPr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>
              <a:defRPr/>
            </a:pPr>
            <a:fld id="{DAEBE596-5A25-4706-B378-1543A6688706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17" name="슬라이드 번호 개체 틀 25"/>
          <p:cNvSpPr>
            <a:spLocks noGrp="1"/>
          </p:cNvSpPr>
          <p:nvPr>
            <p:ph type="sldNum" sz="quarter" idx="15"/>
          </p:nvPr>
        </p:nvSpPr>
        <p:spPr>
          <a:xfrm>
            <a:off x="2714625" y="6357938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>
              <a:defRPr/>
            </a:pPr>
            <a:fld id="{B2079730-5CA9-40EB-B2C0-D9E1C35EF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바닥글 개체 틀 26"/>
          <p:cNvSpPr>
            <a:spLocks noGrp="1"/>
          </p:cNvSpPr>
          <p:nvPr>
            <p:ph type="ftr" sz="quarter" idx="16"/>
          </p:nvPr>
        </p:nvSpPr>
        <p:spPr>
          <a:xfrm>
            <a:off x="3857625" y="6357938"/>
            <a:ext cx="3143250" cy="292100"/>
          </a:xfrm>
        </p:spPr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10"/>
          <p:cNvSpPr>
            <a:spLocks noGrp="1"/>
          </p:cNvSpPr>
          <p:nvPr>
            <p:ph sz="quarter" idx="13"/>
          </p:nvPr>
        </p:nvSpPr>
        <p:spPr>
          <a:xfrm>
            <a:off x="451261" y="1571625"/>
            <a:ext cx="8241477" cy="4500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" name="Date Placeholder 14"/>
          <p:cNvSpPr>
            <a:spLocks noGrp="1"/>
          </p:cNvSpPr>
          <p:nvPr>
            <p:ph type="dt" sz="half" idx="14"/>
          </p:nvPr>
        </p:nvSpPr>
        <p:spPr>
          <a:xfrm>
            <a:off x="114300" y="6561138"/>
            <a:ext cx="1857375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E0E9D-B77A-4483-A81D-09EBBD4E8E97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5" name="Footer Placeholder 23"/>
          <p:cNvSpPr>
            <a:spLocks noGrp="1"/>
          </p:cNvSpPr>
          <p:nvPr>
            <p:ph type="ftr" sz="quarter" idx="15"/>
          </p:nvPr>
        </p:nvSpPr>
        <p:spPr>
          <a:xfrm>
            <a:off x="5643563" y="6572250"/>
            <a:ext cx="3143250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4"/>
          <p:cNvSpPr>
            <a:spLocks noGrp="1"/>
          </p:cNvSpPr>
          <p:nvPr>
            <p:ph type="sldNum" sz="quarter" idx="16"/>
          </p:nvPr>
        </p:nvSpPr>
        <p:spPr>
          <a:xfrm>
            <a:off x="4286250" y="6429375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1FEE2-F33C-46A3-B65A-8E14B15FE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Date Placeholder 14"/>
          <p:cNvSpPr>
            <a:spLocks noGrp="1"/>
          </p:cNvSpPr>
          <p:nvPr>
            <p:ph type="dt" sz="half" idx="10"/>
          </p:nvPr>
        </p:nvSpPr>
        <p:spPr>
          <a:xfrm>
            <a:off x="114300" y="6561138"/>
            <a:ext cx="1857375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4784D-1B30-41A1-B71E-5287D84011DE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4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5643563" y="6572250"/>
            <a:ext cx="3143250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4286250" y="6429375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6EA4C-DF61-4D48-B406-D8CC5287E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/>
          <a:srcRect l="17456" t="11079" r="53094" b="560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>
          <a:xfrm>
            <a:off x="0" y="3733800"/>
            <a:ext cx="9144000" cy="31242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>
                  <a:tint val="88000"/>
                  <a:satMod val="20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5" name="직사각형 4"/>
          <p:cNvSpPr/>
          <p:nvPr userDrawn="1"/>
        </p:nvSpPr>
        <p:spPr>
          <a:xfrm>
            <a:off x="0" y="0"/>
            <a:ext cx="9144000" cy="281940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1">
                  <a:tint val="88000"/>
                  <a:satMod val="20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6" name="Freeform 6"/>
          <p:cNvSpPr>
            <a:spLocks noEditPoints="1"/>
          </p:cNvSpPr>
          <p:nvPr userDrawn="1"/>
        </p:nvSpPr>
        <p:spPr bwMode="gray">
          <a:xfrm rot="21226686">
            <a:off x="307159" y="630646"/>
            <a:ext cx="7703231" cy="4680704"/>
          </a:xfrm>
          <a:custGeom>
            <a:avLst/>
            <a:gdLst/>
            <a:ahLst/>
            <a:cxnLst>
              <a:cxn ang="0">
                <a:pos x="651" y="22"/>
              </a:cxn>
              <a:cxn ang="0">
                <a:pos x="624" y="41"/>
              </a:cxn>
              <a:cxn ang="0">
                <a:pos x="634" y="43"/>
              </a:cxn>
              <a:cxn ang="0">
                <a:pos x="675" y="61"/>
              </a:cxn>
              <a:cxn ang="0">
                <a:pos x="702" y="87"/>
              </a:cxn>
              <a:cxn ang="0">
                <a:pos x="722" y="127"/>
              </a:cxn>
              <a:cxn ang="0">
                <a:pos x="728" y="185"/>
              </a:cxn>
              <a:cxn ang="0">
                <a:pos x="745" y="146"/>
              </a:cxn>
              <a:cxn ang="0">
                <a:pos x="751" y="78"/>
              </a:cxn>
              <a:cxn ang="0">
                <a:pos x="744" y="42"/>
              </a:cxn>
              <a:cxn ang="0">
                <a:pos x="718" y="17"/>
              </a:cxn>
              <a:cxn ang="0">
                <a:pos x="702" y="0"/>
              </a:cxn>
              <a:cxn ang="0">
                <a:pos x="754" y="8"/>
              </a:cxn>
              <a:cxn ang="0">
                <a:pos x="790" y="41"/>
              </a:cxn>
              <a:cxn ang="0">
                <a:pos x="806" y="97"/>
              </a:cxn>
              <a:cxn ang="0">
                <a:pos x="803" y="168"/>
              </a:cxn>
              <a:cxn ang="0">
                <a:pos x="824" y="253"/>
              </a:cxn>
              <a:cxn ang="0">
                <a:pos x="814" y="345"/>
              </a:cxn>
              <a:cxn ang="0">
                <a:pos x="774" y="435"/>
              </a:cxn>
              <a:cxn ang="0">
                <a:pos x="707" y="515"/>
              </a:cxn>
              <a:cxn ang="0">
                <a:pos x="618" y="576"/>
              </a:cxn>
              <a:cxn ang="0">
                <a:pos x="523" y="608"/>
              </a:cxn>
              <a:cxn ang="0">
                <a:pos x="497" y="597"/>
              </a:cxn>
              <a:cxn ang="0">
                <a:pos x="551" y="546"/>
              </a:cxn>
              <a:cxn ang="0">
                <a:pos x="610" y="471"/>
              </a:cxn>
              <a:cxn ang="0">
                <a:pos x="663" y="375"/>
              </a:cxn>
              <a:cxn ang="0">
                <a:pos x="618" y="421"/>
              </a:cxn>
              <a:cxn ang="0">
                <a:pos x="516" y="505"/>
              </a:cxn>
              <a:cxn ang="0">
                <a:pos x="415" y="555"/>
              </a:cxn>
              <a:cxn ang="0">
                <a:pos x="312" y="583"/>
              </a:cxn>
              <a:cxn ang="0">
                <a:pos x="214" y="585"/>
              </a:cxn>
              <a:cxn ang="0">
                <a:pos x="128" y="564"/>
              </a:cxn>
              <a:cxn ang="0">
                <a:pos x="59" y="521"/>
              </a:cxn>
              <a:cxn ang="0">
                <a:pos x="16" y="459"/>
              </a:cxn>
              <a:cxn ang="0">
                <a:pos x="0" y="389"/>
              </a:cxn>
              <a:cxn ang="0">
                <a:pos x="10" y="305"/>
              </a:cxn>
              <a:cxn ang="0">
                <a:pos x="53" y="211"/>
              </a:cxn>
              <a:cxn ang="0">
                <a:pos x="127" y="124"/>
              </a:cxn>
              <a:cxn ang="0">
                <a:pos x="229" y="50"/>
              </a:cxn>
              <a:cxn ang="0">
                <a:pos x="225" y="68"/>
              </a:cxn>
              <a:cxn ang="0">
                <a:pos x="174" y="145"/>
              </a:cxn>
              <a:cxn ang="0">
                <a:pos x="143" y="228"/>
              </a:cxn>
              <a:cxn ang="0">
                <a:pos x="136" y="312"/>
              </a:cxn>
              <a:cxn ang="0">
                <a:pos x="153" y="389"/>
              </a:cxn>
              <a:cxn ang="0">
                <a:pos x="198" y="452"/>
              </a:cxn>
              <a:cxn ang="0">
                <a:pos x="239" y="465"/>
              </a:cxn>
              <a:cxn ang="0">
                <a:pos x="225" y="377"/>
              </a:cxn>
              <a:cxn ang="0">
                <a:pos x="242" y="285"/>
              </a:cxn>
              <a:cxn ang="0">
                <a:pos x="289" y="196"/>
              </a:cxn>
              <a:cxn ang="0">
                <a:pos x="363" y="119"/>
              </a:cxn>
              <a:cxn ang="0">
                <a:pos x="457" y="64"/>
              </a:cxn>
              <a:cxn ang="0">
                <a:pos x="555" y="39"/>
              </a:cxn>
              <a:cxn ang="0">
                <a:pos x="630" y="23"/>
              </a:cxn>
              <a:cxn ang="0">
                <a:pos x="702" y="0"/>
              </a:cxn>
            </a:cxnLst>
            <a:rect l="0" t="0" r="r" b="b"/>
            <a:pathLst>
              <a:path w="824" h="611">
                <a:moveTo>
                  <a:pt x="688" y="13"/>
                </a:moveTo>
                <a:lnTo>
                  <a:pt x="676" y="15"/>
                </a:lnTo>
                <a:lnTo>
                  <a:pt x="664" y="18"/>
                </a:lnTo>
                <a:lnTo>
                  <a:pt x="651" y="22"/>
                </a:lnTo>
                <a:lnTo>
                  <a:pt x="637" y="28"/>
                </a:lnTo>
                <a:lnTo>
                  <a:pt x="625" y="33"/>
                </a:lnTo>
                <a:lnTo>
                  <a:pt x="613" y="40"/>
                </a:lnTo>
                <a:lnTo>
                  <a:pt x="624" y="41"/>
                </a:lnTo>
                <a:lnTo>
                  <a:pt x="628" y="42"/>
                </a:lnTo>
                <a:lnTo>
                  <a:pt x="629" y="42"/>
                </a:lnTo>
                <a:lnTo>
                  <a:pt x="630" y="42"/>
                </a:lnTo>
                <a:lnTo>
                  <a:pt x="634" y="43"/>
                </a:lnTo>
                <a:lnTo>
                  <a:pt x="642" y="46"/>
                </a:lnTo>
                <a:lnTo>
                  <a:pt x="652" y="49"/>
                </a:lnTo>
                <a:lnTo>
                  <a:pt x="663" y="55"/>
                </a:lnTo>
                <a:lnTo>
                  <a:pt x="675" y="61"/>
                </a:lnTo>
                <a:lnTo>
                  <a:pt x="682" y="67"/>
                </a:lnTo>
                <a:lnTo>
                  <a:pt x="689" y="73"/>
                </a:lnTo>
                <a:lnTo>
                  <a:pt x="695" y="79"/>
                </a:lnTo>
                <a:lnTo>
                  <a:pt x="702" y="87"/>
                </a:lnTo>
                <a:lnTo>
                  <a:pt x="708" y="96"/>
                </a:lnTo>
                <a:lnTo>
                  <a:pt x="713" y="105"/>
                </a:lnTo>
                <a:lnTo>
                  <a:pt x="718" y="116"/>
                </a:lnTo>
                <a:lnTo>
                  <a:pt x="722" y="127"/>
                </a:lnTo>
                <a:lnTo>
                  <a:pt x="725" y="140"/>
                </a:lnTo>
                <a:lnTo>
                  <a:pt x="727" y="154"/>
                </a:lnTo>
                <a:lnTo>
                  <a:pt x="728" y="169"/>
                </a:lnTo>
                <a:lnTo>
                  <a:pt x="728" y="185"/>
                </a:lnTo>
                <a:lnTo>
                  <a:pt x="727" y="203"/>
                </a:lnTo>
                <a:lnTo>
                  <a:pt x="735" y="183"/>
                </a:lnTo>
                <a:lnTo>
                  <a:pt x="740" y="164"/>
                </a:lnTo>
                <a:lnTo>
                  <a:pt x="745" y="146"/>
                </a:lnTo>
                <a:lnTo>
                  <a:pt x="747" y="130"/>
                </a:lnTo>
                <a:lnTo>
                  <a:pt x="749" y="114"/>
                </a:lnTo>
                <a:lnTo>
                  <a:pt x="751" y="101"/>
                </a:lnTo>
                <a:lnTo>
                  <a:pt x="751" y="78"/>
                </a:lnTo>
                <a:lnTo>
                  <a:pt x="750" y="70"/>
                </a:lnTo>
                <a:lnTo>
                  <a:pt x="749" y="63"/>
                </a:lnTo>
                <a:lnTo>
                  <a:pt x="747" y="53"/>
                </a:lnTo>
                <a:lnTo>
                  <a:pt x="744" y="42"/>
                </a:lnTo>
                <a:lnTo>
                  <a:pt x="739" y="34"/>
                </a:lnTo>
                <a:lnTo>
                  <a:pt x="733" y="27"/>
                </a:lnTo>
                <a:lnTo>
                  <a:pt x="726" y="21"/>
                </a:lnTo>
                <a:lnTo>
                  <a:pt x="718" y="17"/>
                </a:lnTo>
                <a:lnTo>
                  <a:pt x="709" y="14"/>
                </a:lnTo>
                <a:lnTo>
                  <a:pt x="699" y="13"/>
                </a:lnTo>
                <a:lnTo>
                  <a:pt x="688" y="13"/>
                </a:lnTo>
                <a:close/>
                <a:moveTo>
                  <a:pt x="702" y="0"/>
                </a:moveTo>
                <a:lnTo>
                  <a:pt x="725" y="0"/>
                </a:lnTo>
                <a:lnTo>
                  <a:pt x="730" y="1"/>
                </a:lnTo>
                <a:lnTo>
                  <a:pt x="742" y="4"/>
                </a:lnTo>
                <a:lnTo>
                  <a:pt x="754" y="8"/>
                </a:lnTo>
                <a:lnTo>
                  <a:pt x="765" y="14"/>
                </a:lnTo>
                <a:lnTo>
                  <a:pt x="775" y="22"/>
                </a:lnTo>
                <a:lnTo>
                  <a:pt x="783" y="30"/>
                </a:lnTo>
                <a:lnTo>
                  <a:pt x="790" y="41"/>
                </a:lnTo>
                <a:lnTo>
                  <a:pt x="796" y="53"/>
                </a:lnTo>
                <a:lnTo>
                  <a:pt x="800" y="67"/>
                </a:lnTo>
                <a:lnTo>
                  <a:pt x="804" y="81"/>
                </a:lnTo>
                <a:lnTo>
                  <a:pt x="806" y="97"/>
                </a:lnTo>
                <a:lnTo>
                  <a:pt x="807" y="114"/>
                </a:lnTo>
                <a:lnTo>
                  <a:pt x="807" y="131"/>
                </a:lnTo>
                <a:lnTo>
                  <a:pt x="805" y="149"/>
                </a:lnTo>
                <a:lnTo>
                  <a:pt x="803" y="168"/>
                </a:lnTo>
                <a:lnTo>
                  <a:pt x="811" y="188"/>
                </a:lnTo>
                <a:lnTo>
                  <a:pt x="817" y="209"/>
                </a:lnTo>
                <a:lnTo>
                  <a:pt x="822" y="231"/>
                </a:lnTo>
                <a:lnTo>
                  <a:pt x="824" y="253"/>
                </a:lnTo>
                <a:lnTo>
                  <a:pt x="824" y="276"/>
                </a:lnTo>
                <a:lnTo>
                  <a:pt x="823" y="299"/>
                </a:lnTo>
                <a:lnTo>
                  <a:pt x="819" y="322"/>
                </a:lnTo>
                <a:lnTo>
                  <a:pt x="814" y="345"/>
                </a:lnTo>
                <a:lnTo>
                  <a:pt x="807" y="368"/>
                </a:lnTo>
                <a:lnTo>
                  <a:pt x="798" y="390"/>
                </a:lnTo>
                <a:lnTo>
                  <a:pt x="787" y="413"/>
                </a:lnTo>
                <a:lnTo>
                  <a:pt x="774" y="435"/>
                </a:lnTo>
                <a:lnTo>
                  <a:pt x="760" y="456"/>
                </a:lnTo>
                <a:lnTo>
                  <a:pt x="744" y="477"/>
                </a:lnTo>
                <a:lnTo>
                  <a:pt x="726" y="496"/>
                </a:lnTo>
                <a:lnTo>
                  <a:pt x="707" y="515"/>
                </a:lnTo>
                <a:lnTo>
                  <a:pt x="686" y="533"/>
                </a:lnTo>
                <a:lnTo>
                  <a:pt x="664" y="549"/>
                </a:lnTo>
                <a:lnTo>
                  <a:pt x="641" y="564"/>
                </a:lnTo>
                <a:lnTo>
                  <a:pt x="618" y="576"/>
                </a:lnTo>
                <a:lnTo>
                  <a:pt x="595" y="587"/>
                </a:lnTo>
                <a:lnTo>
                  <a:pt x="571" y="596"/>
                </a:lnTo>
                <a:lnTo>
                  <a:pt x="547" y="603"/>
                </a:lnTo>
                <a:lnTo>
                  <a:pt x="523" y="608"/>
                </a:lnTo>
                <a:lnTo>
                  <a:pt x="502" y="611"/>
                </a:lnTo>
                <a:lnTo>
                  <a:pt x="478" y="611"/>
                </a:lnTo>
                <a:lnTo>
                  <a:pt x="485" y="606"/>
                </a:lnTo>
                <a:lnTo>
                  <a:pt x="497" y="597"/>
                </a:lnTo>
                <a:lnTo>
                  <a:pt x="509" y="586"/>
                </a:lnTo>
                <a:lnTo>
                  <a:pt x="522" y="574"/>
                </a:lnTo>
                <a:lnTo>
                  <a:pt x="537" y="561"/>
                </a:lnTo>
                <a:lnTo>
                  <a:pt x="551" y="546"/>
                </a:lnTo>
                <a:lnTo>
                  <a:pt x="566" y="529"/>
                </a:lnTo>
                <a:lnTo>
                  <a:pt x="581" y="511"/>
                </a:lnTo>
                <a:lnTo>
                  <a:pt x="596" y="492"/>
                </a:lnTo>
                <a:lnTo>
                  <a:pt x="610" y="471"/>
                </a:lnTo>
                <a:lnTo>
                  <a:pt x="625" y="449"/>
                </a:lnTo>
                <a:lnTo>
                  <a:pt x="638" y="426"/>
                </a:lnTo>
                <a:lnTo>
                  <a:pt x="651" y="401"/>
                </a:lnTo>
                <a:lnTo>
                  <a:pt x="663" y="375"/>
                </a:lnTo>
                <a:lnTo>
                  <a:pt x="673" y="348"/>
                </a:lnTo>
                <a:lnTo>
                  <a:pt x="657" y="373"/>
                </a:lnTo>
                <a:lnTo>
                  <a:pt x="639" y="397"/>
                </a:lnTo>
                <a:lnTo>
                  <a:pt x="618" y="421"/>
                </a:lnTo>
                <a:lnTo>
                  <a:pt x="595" y="444"/>
                </a:lnTo>
                <a:lnTo>
                  <a:pt x="571" y="465"/>
                </a:lnTo>
                <a:lnTo>
                  <a:pt x="544" y="486"/>
                </a:lnTo>
                <a:lnTo>
                  <a:pt x="516" y="505"/>
                </a:lnTo>
                <a:lnTo>
                  <a:pt x="493" y="519"/>
                </a:lnTo>
                <a:lnTo>
                  <a:pt x="467" y="533"/>
                </a:lnTo>
                <a:lnTo>
                  <a:pt x="441" y="545"/>
                </a:lnTo>
                <a:lnTo>
                  <a:pt x="415" y="555"/>
                </a:lnTo>
                <a:lnTo>
                  <a:pt x="389" y="565"/>
                </a:lnTo>
                <a:lnTo>
                  <a:pt x="363" y="572"/>
                </a:lnTo>
                <a:lnTo>
                  <a:pt x="337" y="578"/>
                </a:lnTo>
                <a:lnTo>
                  <a:pt x="312" y="583"/>
                </a:lnTo>
                <a:lnTo>
                  <a:pt x="287" y="585"/>
                </a:lnTo>
                <a:lnTo>
                  <a:pt x="262" y="587"/>
                </a:lnTo>
                <a:lnTo>
                  <a:pt x="238" y="587"/>
                </a:lnTo>
                <a:lnTo>
                  <a:pt x="214" y="585"/>
                </a:lnTo>
                <a:lnTo>
                  <a:pt x="191" y="582"/>
                </a:lnTo>
                <a:lnTo>
                  <a:pt x="169" y="578"/>
                </a:lnTo>
                <a:lnTo>
                  <a:pt x="148" y="572"/>
                </a:lnTo>
                <a:lnTo>
                  <a:pt x="128" y="564"/>
                </a:lnTo>
                <a:lnTo>
                  <a:pt x="109" y="556"/>
                </a:lnTo>
                <a:lnTo>
                  <a:pt x="91" y="546"/>
                </a:lnTo>
                <a:lnTo>
                  <a:pt x="75" y="534"/>
                </a:lnTo>
                <a:lnTo>
                  <a:pt x="59" y="521"/>
                </a:lnTo>
                <a:lnTo>
                  <a:pt x="45" y="506"/>
                </a:lnTo>
                <a:lnTo>
                  <a:pt x="33" y="490"/>
                </a:lnTo>
                <a:lnTo>
                  <a:pt x="24" y="476"/>
                </a:lnTo>
                <a:lnTo>
                  <a:pt x="16" y="459"/>
                </a:lnTo>
                <a:lnTo>
                  <a:pt x="9" y="441"/>
                </a:lnTo>
                <a:lnTo>
                  <a:pt x="4" y="422"/>
                </a:lnTo>
                <a:lnTo>
                  <a:pt x="1" y="404"/>
                </a:lnTo>
                <a:lnTo>
                  <a:pt x="0" y="389"/>
                </a:lnTo>
                <a:lnTo>
                  <a:pt x="0" y="361"/>
                </a:lnTo>
                <a:lnTo>
                  <a:pt x="2" y="345"/>
                </a:lnTo>
                <a:lnTo>
                  <a:pt x="5" y="325"/>
                </a:lnTo>
                <a:lnTo>
                  <a:pt x="10" y="305"/>
                </a:lnTo>
                <a:lnTo>
                  <a:pt x="18" y="281"/>
                </a:lnTo>
                <a:lnTo>
                  <a:pt x="28" y="258"/>
                </a:lnTo>
                <a:lnTo>
                  <a:pt x="40" y="234"/>
                </a:lnTo>
                <a:lnTo>
                  <a:pt x="53" y="211"/>
                </a:lnTo>
                <a:lnTo>
                  <a:pt x="69" y="189"/>
                </a:lnTo>
                <a:lnTo>
                  <a:pt x="87" y="166"/>
                </a:lnTo>
                <a:lnTo>
                  <a:pt x="106" y="144"/>
                </a:lnTo>
                <a:lnTo>
                  <a:pt x="127" y="124"/>
                </a:lnTo>
                <a:lnTo>
                  <a:pt x="150" y="104"/>
                </a:lnTo>
                <a:lnTo>
                  <a:pt x="175" y="85"/>
                </a:lnTo>
                <a:lnTo>
                  <a:pt x="201" y="67"/>
                </a:lnTo>
                <a:lnTo>
                  <a:pt x="229" y="50"/>
                </a:lnTo>
                <a:lnTo>
                  <a:pt x="243" y="42"/>
                </a:lnTo>
                <a:lnTo>
                  <a:pt x="257" y="34"/>
                </a:lnTo>
                <a:lnTo>
                  <a:pt x="241" y="51"/>
                </a:lnTo>
                <a:lnTo>
                  <a:pt x="225" y="68"/>
                </a:lnTo>
                <a:lnTo>
                  <a:pt x="210" y="86"/>
                </a:lnTo>
                <a:lnTo>
                  <a:pt x="197" y="105"/>
                </a:lnTo>
                <a:lnTo>
                  <a:pt x="185" y="124"/>
                </a:lnTo>
                <a:lnTo>
                  <a:pt x="174" y="145"/>
                </a:lnTo>
                <a:lnTo>
                  <a:pt x="164" y="165"/>
                </a:lnTo>
                <a:lnTo>
                  <a:pt x="156" y="186"/>
                </a:lnTo>
                <a:lnTo>
                  <a:pt x="149" y="207"/>
                </a:lnTo>
                <a:lnTo>
                  <a:pt x="143" y="228"/>
                </a:lnTo>
                <a:lnTo>
                  <a:pt x="139" y="250"/>
                </a:lnTo>
                <a:lnTo>
                  <a:pt x="136" y="271"/>
                </a:lnTo>
                <a:lnTo>
                  <a:pt x="135" y="292"/>
                </a:lnTo>
                <a:lnTo>
                  <a:pt x="136" y="312"/>
                </a:lnTo>
                <a:lnTo>
                  <a:pt x="138" y="332"/>
                </a:lnTo>
                <a:lnTo>
                  <a:pt x="141" y="352"/>
                </a:lnTo>
                <a:lnTo>
                  <a:pt x="146" y="371"/>
                </a:lnTo>
                <a:lnTo>
                  <a:pt x="153" y="389"/>
                </a:lnTo>
                <a:lnTo>
                  <a:pt x="162" y="406"/>
                </a:lnTo>
                <a:lnTo>
                  <a:pt x="172" y="422"/>
                </a:lnTo>
                <a:lnTo>
                  <a:pt x="184" y="437"/>
                </a:lnTo>
                <a:lnTo>
                  <a:pt x="198" y="452"/>
                </a:lnTo>
                <a:lnTo>
                  <a:pt x="213" y="465"/>
                </a:lnTo>
                <a:lnTo>
                  <a:pt x="230" y="476"/>
                </a:lnTo>
                <a:lnTo>
                  <a:pt x="247" y="486"/>
                </a:lnTo>
                <a:lnTo>
                  <a:pt x="239" y="465"/>
                </a:lnTo>
                <a:lnTo>
                  <a:pt x="232" y="444"/>
                </a:lnTo>
                <a:lnTo>
                  <a:pt x="228" y="422"/>
                </a:lnTo>
                <a:lnTo>
                  <a:pt x="225" y="400"/>
                </a:lnTo>
                <a:lnTo>
                  <a:pt x="225" y="377"/>
                </a:lnTo>
                <a:lnTo>
                  <a:pt x="226" y="354"/>
                </a:lnTo>
                <a:lnTo>
                  <a:pt x="230" y="331"/>
                </a:lnTo>
                <a:lnTo>
                  <a:pt x="235" y="308"/>
                </a:lnTo>
                <a:lnTo>
                  <a:pt x="242" y="285"/>
                </a:lnTo>
                <a:lnTo>
                  <a:pt x="251" y="262"/>
                </a:lnTo>
                <a:lnTo>
                  <a:pt x="262" y="240"/>
                </a:lnTo>
                <a:lnTo>
                  <a:pt x="274" y="218"/>
                </a:lnTo>
                <a:lnTo>
                  <a:pt x="289" y="196"/>
                </a:lnTo>
                <a:lnTo>
                  <a:pt x="305" y="176"/>
                </a:lnTo>
                <a:lnTo>
                  <a:pt x="323" y="156"/>
                </a:lnTo>
                <a:lnTo>
                  <a:pt x="342" y="137"/>
                </a:lnTo>
                <a:lnTo>
                  <a:pt x="363" y="119"/>
                </a:lnTo>
                <a:lnTo>
                  <a:pt x="386" y="103"/>
                </a:lnTo>
                <a:lnTo>
                  <a:pt x="409" y="88"/>
                </a:lnTo>
                <a:lnTo>
                  <a:pt x="433" y="75"/>
                </a:lnTo>
                <a:lnTo>
                  <a:pt x="457" y="64"/>
                </a:lnTo>
                <a:lnTo>
                  <a:pt x="482" y="55"/>
                </a:lnTo>
                <a:lnTo>
                  <a:pt x="506" y="47"/>
                </a:lnTo>
                <a:lnTo>
                  <a:pt x="531" y="42"/>
                </a:lnTo>
                <a:lnTo>
                  <a:pt x="555" y="39"/>
                </a:lnTo>
                <a:lnTo>
                  <a:pt x="579" y="38"/>
                </a:lnTo>
                <a:lnTo>
                  <a:pt x="602" y="38"/>
                </a:lnTo>
                <a:lnTo>
                  <a:pt x="616" y="30"/>
                </a:lnTo>
                <a:lnTo>
                  <a:pt x="630" y="23"/>
                </a:lnTo>
                <a:lnTo>
                  <a:pt x="649" y="15"/>
                </a:lnTo>
                <a:lnTo>
                  <a:pt x="667" y="8"/>
                </a:lnTo>
                <a:lnTo>
                  <a:pt x="685" y="3"/>
                </a:lnTo>
                <a:lnTo>
                  <a:pt x="702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25000"/>
                </a:schemeClr>
              </a:gs>
              <a:gs pos="44000">
                <a:schemeClr val="bg1">
                  <a:alpha val="65000"/>
                </a:schemeClr>
              </a:gs>
              <a:gs pos="100000">
                <a:schemeClr val="bg1">
                  <a:alpha val="14000"/>
                </a:schemeClr>
              </a:gs>
            </a:gsLst>
            <a:lin ang="5400000" scaled="1"/>
            <a:tileRect/>
          </a:gradFill>
          <a:ln w="0">
            <a:noFill/>
            <a:prstDash val="solid"/>
            <a:round/>
            <a:headEnd/>
            <a:tailEnd/>
          </a:ln>
          <a:effectLst/>
          <a:scene3d>
            <a:camera prst="orthographicFront"/>
            <a:lightRig rig="brightRoom" dir="t"/>
          </a:scene3d>
          <a:sp3d prstMaterial="plastic"/>
        </p:spPr>
        <p:txBody>
          <a:bodyPr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7" name="그룹 36"/>
          <p:cNvGrpSpPr>
            <a:grpSpLocks/>
          </p:cNvGrpSpPr>
          <p:nvPr userDrawn="1"/>
        </p:nvGrpSpPr>
        <p:grpSpPr bwMode="auto">
          <a:xfrm>
            <a:off x="0" y="-9525"/>
            <a:ext cx="4767263" cy="2524125"/>
            <a:chOff x="4040" y="8746"/>
            <a:chExt cx="6292000" cy="3638410"/>
          </a:xfrm>
        </p:grpSpPr>
        <p:sp>
          <p:nvSpPr>
            <p:cNvPr id="8" name="자유형 7"/>
            <p:cNvSpPr/>
            <p:nvPr/>
          </p:nvSpPr>
          <p:spPr bwMode="gray">
            <a:xfrm>
              <a:off x="4040" y="16648"/>
              <a:ext cx="6292000" cy="3630508"/>
            </a:xfrm>
            <a:custGeom>
              <a:avLst/>
              <a:gdLst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2124 w 3474152"/>
                <a:gd name="connsiteY0" fmla="*/ 28931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28931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11988 w 3484016"/>
                <a:gd name="connsiteY0" fmla="*/ 9012 h 1790915"/>
                <a:gd name="connsiteX1" fmla="*/ 0 w 3484016"/>
                <a:gd name="connsiteY1" fmla="*/ 1789583 h 1790915"/>
                <a:gd name="connsiteX2" fmla="*/ 3484016 w 3484016"/>
                <a:gd name="connsiteY2" fmla="*/ 0 h 1790915"/>
                <a:gd name="connsiteX3" fmla="*/ 11988 w 3484016"/>
                <a:gd name="connsiteY3" fmla="*/ 9012 h 1790915"/>
                <a:gd name="connsiteX0" fmla="*/ 11988 w 3484016"/>
                <a:gd name="connsiteY0" fmla="*/ 9012 h 1861071"/>
                <a:gd name="connsiteX1" fmla="*/ 0 w 3484016"/>
                <a:gd name="connsiteY1" fmla="*/ 1859739 h 1861071"/>
                <a:gd name="connsiteX2" fmla="*/ 3484016 w 3484016"/>
                <a:gd name="connsiteY2" fmla="*/ 0 h 1861071"/>
                <a:gd name="connsiteX3" fmla="*/ 11988 w 3484016"/>
                <a:gd name="connsiteY3" fmla="*/ 9012 h 1861071"/>
                <a:gd name="connsiteX0" fmla="*/ 11988 w 3484016"/>
                <a:gd name="connsiteY0" fmla="*/ 9012 h 1861071"/>
                <a:gd name="connsiteX1" fmla="*/ 0 w 3484016"/>
                <a:gd name="connsiteY1" fmla="*/ 1859739 h 1861071"/>
                <a:gd name="connsiteX2" fmla="*/ 3484016 w 3484016"/>
                <a:gd name="connsiteY2" fmla="*/ 0 h 1861071"/>
                <a:gd name="connsiteX3" fmla="*/ 11988 w 3484016"/>
                <a:gd name="connsiteY3" fmla="*/ 9012 h 1861071"/>
                <a:gd name="connsiteX0" fmla="*/ 11988 w 3484016"/>
                <a:gd name="connsiteY0" fmla="*/ 9012 h 1861071"/>
                <a:gd name="connsiteX1" fmla="*/ 0 w 3484016"/>
                <a:gd name="connsiteY1" fmla="*/ 1859739 h 1861071"/>
                <a:gd name="connsiteX2" fmla="*/ 3484016 w 3484016"/>
                <a:gd name="connsiteY2" fmla="*/ 0 h 1861071"/>
                <a:gd name="connsiteX3" fmla="*/ 11988 w 3484016"/>
                <a:gd name="connsiteY3" fmla="*/ 9012 h 1861071"/>
                <a:gd name="connsiteX0" fmla="*/ 11987 w 3484015"/>
                <a:gd name="connsiteY0" fmla="*/ 9012 h 1621062"/>
                <a:gd name="connsiteX1" fmla="*/ 0 w 3484015"/>
                <a:gd name="connsiteY1" fmla="*/ 1619730 h 1621062"/>
                <a:gd name="connsiteX2" fmla="*/ 3484015 w 3484015"/>
                <a:gd name="connsiteY2" fmla="*/ 0 h 1621062"/>
                <a:gd name="connsiteX3" fmla="*/ 11987 w 3484015"/>
                <a:gd name="connsiteY3" fmla="*/ 9012 h 1621062"/>
                <a:gd name="connsiteX0" fmla="*/ 235008 w 3319003"/>
                <a:gd name="connsiteY0" fmla="*/ 6806 h 1618856"/>
                <a:gd name="connsiteX1" fmla="*/ 223021 w 3319003"/>
                <a:gd name="connsiteY1" fmla="*/ 1617524 h 1618856"/>
                <a:gd name="connsiteX2" fmla="*/ 3319003 w 3319003"/>
                <a:gd name="connsiteY2" fmla="*/ 0 h 1618856"/>
                <a:gd name="connsiteX3" fmla="*/ 235008 w 3319003"/>
                <a:gd name="connsiteY3" fmla="*/ 6806 h 1618856"/>
                <a:gd name="connsiteX0" fmla="*/ 11987 w 3095982"/>
                <a:gd name="connsiteY0" fmla="*/ 6806 h 1618856"/>
                <a:gd name="connsiteX1" fmla="*/ 0 w 3095982"/>
                <a:gd name="connsiteY1" fmla="*/ 1617524 h 1618856"/>
                <a:gd name="connsiteX2" fmla="*/ 3095982 w 3095982"/>
                <a:gd name="connsiteY2" fmla="*/ 0 h 1618856"/>
                <a:gd name="connsiteX3" fmla="*/ 11987 w 3095982"/>
                <a:gd name="connsiteY3" fmla="*/ 6806 h 1618856"/>
                <a:gd name="connsiteX0" fmla="*/ 11987 w 3095982"/>
                <a:gd name="connsiteY0" fmla="*/ 6806 h 1618856"/>
                <a:gd name="connsiteX1" fmla="*/ 0 w 3095982"/>
                <a:gd name="connsiteY1" fmla="*/ 1617524 h 1618856"/>
                <a:gd name="connsiteX2" fmla="*/ 3095982 w 3095982"/>
                <a:gd name="connsiteY2" fmla="*/ 0 h 1618856"/>
                <a:gd name="connsiteX3" fmla="*/ 11987 w 3095982"/>
                <a:gd name="connsiteY3" fmla="*/ 6806 h 1618856"/>
                <a:gd name="connsiteX0" fmla="*/ 18003 w 3101998"/>
                <a:gd name="connsiteY0" fmla="*/ 6806 h 1648635"/>
                <a:gd name="connsiteX1" fmla="*/ 0 w 3101998"/>
                <a:gd name="connsiteY1" fmla="*/ 1647303 h 1648635"/>
                <a:gd name="connsiteX2" fmla="*/ 3101998 w 3101998"/>
                <a:gd name="connsiteY2" fmla="*/ 0 h 1648635"/>
                <a:gd name="connsiteX3" fmla="*/ 18003 w 3101998"/>
                <a:gd name="connsiteY3" fmla="*/ 6806 h 1648635"/>
                <a:gd name="connsiteX0" fmla="*/ 18003 w 3101998"/>
                <a:gd name="connsiteY0" fmla="*/ 6806 h 1648635"/>
                <a:gd name="connsiteX1" fmla="*/ 0 w 3101998"/>
                <a:gd name="connsiteY1" fmla="*/ 1647303 h 1648635"/>
                <a:gd name="connsiteX2" fmla="*/ 3101998 w 3101998"/>
                <a:gd name="connsiteY2" fmla="*/ 0 h 1648635"/>
                <a:gd name="connsiteX3" fmla="*/ 18003 w 3101998"/>
                <a:gd name="connsiteY3" fmla="*/ 6806 h 1648635"/>
                <a:gd name="connsiteX0" fmla="*/ 18003 w 3101998"/>
                <a:gd name="connsiteY0" fmla="*/ 6806 h 1648635"/>
                <a:gd name="connsiteX1" fmla="*/ 0 w 3101998"/>
                <a:gd name="connsiteY1" fmla="*/ 1647303 h 1648635"/>
                <a:gd name="connsiteX2" fmla="*/ 3101998 w 3101998"/>
                <a:gd name="connsiteY2" fmla="*/ 0 h 1648635"/>
                <a:gd name="connsiteX3" fmla="*/ 18003 w 3101998"/>
                <a:gd name="connsiteY3" fmla="*/ 6806 h 1648635"/>
                <a:gd name="connsiteX0" fmla="*/ 18003 w 3101998"/>
                <a:gd name="connsiteY0" fmla="*/ 6806 h 1648635"/>
                <a:gd name="connsiteX1" fmla="*/ 0 w 3101998"/>
                <a:gd name="connsiteY1" fmla="*/ 1647303 h 1648635"/>
                <a:gd name="connsiteX2" fmla="*/ 3101998 w 3101998"/>
                <a:gd name="connsiteY2" fmla="*/ 0 h 1648635"/>
                <a:gd name="connsiteX3" fmla="*/ 18003 w 3101998"/>
                <a:gd name="connsiteY3" fmla="*/ 6806 h 1648635"/>
                <a:gd name="connsiteX0" fmla="*/ 18003 w 3101998"/>
                <a:gd name="connsiteY0" fmla="*/ 6806 h 1648635"/>
                <a:gd name="connsiteX1" fmla="*/ 0 w 3101998"/>
                <a:gd name="connsiteY1" fmla="*/ 1647303 h 1648635"/>
                <a:gd name="connsiteX2" fmla="*/ 3101998 w 3101998"/>
                <a:gd name="connsiteY2" fmla="*/ 0 h 1648635"/>
                <a:gd name="connsiteX3" fmla="*/ 18003 w 3101998"/>
                <a:gd name="connsiteY3" fmla="*/ 6806 h 1648635"/>
                <a:gd name="connsiteX0" fmla="*/ 18003 w 3101998"/>
                <a:gd name="connsiteY0" fmla="*/ 6806 h 1648635"/>
                <a:gd name="connsiteX1" fmla="*/ 0 w 3101998"/>
                <a:gd name="connsiteY1" fmla="*/ 1647303 h 1648635"/>
                <a:gd name="connsiteX2" fmla="*/ 3101998 w 3101998"/>
                <a:gd name="connsiteY2" fmla="*/ 0 h 1648635"/>
                <a:gd name="connsiteX3" fmla="*/ 18003 w 3101998"/>
                <a:gd name="connsiteY3" fmla="*/ 6806 h 1648635"/>
                <a:gd name="connsiteX0" fmla="*/ 18003 w 3101998"/>
                <a:gd name="connsiteY0" fmla="*/ 6806 h 1648635"/>
                <a:gd name="connsiteX1" fmla="*/ 0 w 3101998"/>
                <a:gd name="connsiteY1" fmla="*/ 1647303 h 1648635"/>
                <a:gd name="connsiteX2" fmla="*/ 3101998 w 3101998"/>
                <a:gd name="connsiteY2" fmla="*/ 0 h 1648635"/>
                <a:gd name="connsiteX3" fmla="*/ 18003 w 3101998"/>
                <a:gd name="connsiteY3" fmla="*/ 6806 h 1648635"/>
                <a:gd name="connsiteX0" fmla="*/ 18003 w 3101998"/>
                <a:gd name="connsiteY0" fmla="*/ 6806 h 1648635"/>
                <a:gd name="connsiteX1" fmla="*/ 0 w 3101998"/>
                <a:gd name="connsiteY1" fmla="*/ 1647303 h 1648635"/>
                <a:gd name="connsiteX2" fmla="*/ 3101998 w 3101998"/>
                <a:gd name="connsiteY2" fmla="*/ 0 h 1648635"/>
                <a:gd name="connsiteX3" fmla="*/ 18003 w 3101998"/>
                <a:gd name="connsiteY3" fmla="*/ 6806 h 1648635"/>
                <a:gd name="connsiteX0" fmla="*/ 11987 w 3095982"/>
                <a:gd name="connsiteY0" fmla="*/ 6806 h 1654518"/>
                <a:gd name="connsiteX1" fmla="*/ 0 w 3095982"/>
                <a:gd name="connsiteY1" fmla="*/ 1653186 h 1654518"/>
                <a:gd name="connsiteX2" fmla="*/ 3095982 w 3095982"/>
                <a:gd name="connsiteY2" fmla="*/ 0 h 1654518"/>
                <a:gd name="connsiteX3" fmla="*/ 11987 w 3095982"/>
                <a:gd name="connsiteY3" fmla="*/ 6806 h 1654518"/>
                <a:gd name="connsiteX0" fmla="*/ 11987 w 3095982"/>
                <a:gd name="connsiteY0" fmla="*/ 6806 h 1428049"/>
                <a:gd name="connsiteX1" fmla="*/ 0 w 3095982"/>
                <a:gd name="connsiteY1" fmla="*/ 1426717 h 1428049"/>
                <a:gd name="connsiteX2" fmla="*/ 3095982 w 3095982"/>
                <a:gd name="connsiteY2" fmla="*/ 0 h 1428049"/>
                <a:gd name="connsiteX3" fmla="*/ 11987 w 3095982"/>
                <a:gd name="connsiteY3" fmla="*/ 6806 h 1428049"/>
                <a:gd name="connsiteX0" fmla="*/ 11987 w 3095982"/>
                <a:gd name="connsiteY0" fmla="*/ 6806 h 1428049"/>
                <a:gd name="connsiteX1" fmla="*/ 0 w 3095982"/>
                <a:gd name="connsiteY1" fmla="*/ 1426717 h 1428049"/>
                <a:gd name="connsiteX2" fmla="*/ 3095982 w 3095982"/>
                <a:gd name="connsiteY2" fmla="*/ 0 h 1428049"/>
                <a:gd name="connsiteX3" fmla="*/ 11987 w 3095982"/>
                <a:gd name="connsiteY3" fmla="*/ 6806 h 1428049"/>
                <a:gd name="connsiteX0" fmla="*/ 11987 w 3095982"/>
                <a:gd name="connsiteY0" fmla="*/ 6806 h 1428049"/>
                <a:gd name="connsiteX1" fmla="*/ 0 w 3095982"/>
                <a:gd name="connsiteY1" fmla="*/ 1426717 h 1428049"/>
                <a:gd name="connsiteX2" fmla="*/ 3095982 w 3095982"/>
                <a:gd name="connsiteY2" fmla="*/ 0 h 1428049"/>
                <a:gd name="connsiteX3" fmla="*/ 11987 w 3095982"/>
                <a:gd name="connsiteY3" fmla="*/ 6806 h 1428049"/>
                <a:gd name="connsiteX0" fmla="*/ 11987 w 3095982"/>
                <a:gd name="connsiteY0" fmla="*/ 6806 h 1428049"/>
                <a:gd name="connsiteX1" fmla="*/ 0 w 3095982"/>
                <a:gd name="connsiteY1" fmla="*/ 1426717 h 1428049"/>
                <a:gd name="connsiteX2" fmla="*/ 3095982 w 3095982"/>
                <a:gd name="connsiteY2" fmla="*/ 0 h 1428049"/>
                <a:gd name="connsiteX3" fmla="*/ 11987 w 3095982"/>
                <a:gd name="connsiteY3" fmla="*/ 6806 h 1428049"/>
                <a:gd name="connsiteX0" fmla="*/ 11987 w 3095982"/>
                <a:gd name="connsiteY0" fmla="*/ 6806 h 1428049"/>
                <a:gd name="connsiteX1" fmla="*/ 0 w 3095982"/>
                <a:gd name="connsiteY1" fmla="*/ 1426717 h 1428049"/>
                <a:gd name="connsiteX2" fmla="*/ 3095982 w 3095982"/>
                <a:gd name="connsiteY2" fmla="*/ 0 h 1428049"/>
                <a:gd name="connsiteX3" fmla="*/ 11987 w 3095982"/>
                <a:gd name="connsiteY3" fmla="*/ 6806 h 1428049"/>
                <a:gd name="connsiteX0" fmla="*/ 11987 w 3095982"/>
                <a:gd name="connsiteY0" fmla="*/ 6806 h 1428049"/>
                <a:gd name="connsiteX1" fmla="*/ 0 w 3095982"/>
                <a:gd name="connsiteY1" fmla="*/ 1426717 h 1428049"/>
                <a:gd name="connsiteX2" fmla="*/ 3095982 w 3095982"/>
                <a:gd name="connsiteY2" fmla="*/ 0 h 1428049"/>
                <a:gd name="connsiteX3" fmla="*/ 11987 w 3095982"/>
                <a:gd name="connsiteY3" fmla="*/ 6806 h 1428049"/>
                <a:gd name="connsiteX0" fmla="*/ 11987 w 3095982"/>
                <a:gd name="connsiteY0" fmla="*/ 6806 h 1428049"/>
                <a:gd name="connsiteX1" fmla="*/ 0 w 3095982"/>
                <a:gd name="connsiteY1" fmla="*/ 1426717 h 1428049"/>
                <a:gd name="connsiteX2" fmla="*/ 3095982 w 3095982"/>
                <a:gd name="connsiteY2" fmla="*/ 0 h 1428049"/>
                <a:gd name="connsiteX3" fmla="*/ 11987 w 3095982"/>
                <a:gd name="connsiteY3" fmla="*/ 6806 h 142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5982" h="1428049">
                  <a:moveTo>
                    <a:pt x="11987" y="6806"/>
                  </a:moveTo>
                  <a:cubicBezTo>
                    <a:pt x="7991" y="543712"/>
                    <a:pt x="3996" y="889811"/>
                    <a:pt x="0" y="1426717"/>
                  </a:cubicBezTo>
                  <a:cubicBezTo>
                    <a:pt x="7213" y="1428049"/>
                    <a:pt x="928121" y="319460"/>
                    <a:pt x="3095982" y="0"/>
                  </a:cubicBezTo>
                  <a:lnTo>
                    <a:pt x="11987" y="6806"/>
                  </a:lnTo>
                  <a:close/>
                </a:path>
              </a:pathLst>
            </a:custGeom>
            <a:gradFill flip="none" rotWithShape="1">
              <a:gsLst>
                <a:gs pos="11000">
                  <a:schemeClr val="accent1">
                    <a:lumMod val="75000"/>
                    <a:alpha val="40000"/>
                  </a:schemeClr>
                </a:gs>
                <a:gs pos="51000">
                  <a:schemeClr val="accent1">
                    <a:alpha val="56000"/>
                  </a:schemeClr>
                </a:gs>
                <a:gs pos="100000">
                  <a:schemeClr val="accent1">
                    <a:lumMod val="50000"/>
                    <a:alpha val="7000"/>
                  </a:schemeClr>
                </a:gs>
              </a:gsLst>
              <a:lin ang="81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17500" dist="63500" dir="2700000" algn="tl" rotWithShape="0">
                <a:prstClr val="black">
                  <a:alpha val="7000"/>
                </a:prstClr>
              </a:outerShdw>
            </a:effectLst>
            <a:sp3d prstMaterial="softEdge"/>
          </p:spPr>
          <p:txBody>
            <a:bodyPr/>
            <a:lstStyle/>
            <a:p>
              <a:pPr algn="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자유형 8"/>
            <p:cNvSpPr/>
            <p:nvPr/>
          </p:nvSpPr>
          <p:spPr bwMode="gray">
            <a:xfrm>
              <a:off x="4040" y="8746"/>
              <a:ext cx="6235428" cy="2572058"/>
            </a:xfrm>
            <a:custGeom>
              <a:avLst/>
              <a:gdLst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2124 w 3474152"/>
                <a:gd name="connsiteY0" fmla="*/ 28931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28931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1962 w 3473990"/>
                <a:gd name="connsiteY0" fmla="*/ 9012 h 1780377"/>
                <a:gd name="connsiteX1" fmla="*/ 0 w 3473990"/>
                <a:gd name="connsiteY1" fmla="*/ 1779045 h 1780377"/>
                <a:gd name="connsiteX2" fmla="*/ 3473990 w 3473990"/>
                <a:gd name="connsiteY2" fmla="*/ 0 h 1780377"/>
                <a:gd name="connsiteX3" fmla="*/ 1962 w 3473990"/>
                <a:gd name="connsiteY3" fmla="*/ 9012 h 1780377"/>
                <a:gd name="connsiteX0" fmla="*/ 1962 w 3473990"/>
                <a:gd name="connsiteY0" fmla="*/ 9012 h 1780377"/>
                <a:gd name="connsiteX1" fmla="*/ 0 w 3473990"/>
                <a:gd name="connsiteY1" fmla="*/ 1779045 h 1780377"/>
                <a:gd name="connsiteX2" fmla="*/ 3473990 w 3473990"/>
                <a:gd name="connsiteY2" fmla="*/ 0 h 1780377"/>
                <a:gd name="connsiteX3" fmla="*/ 1962 w 3473990"/>
                <a:gd name="connsiteY3" fmla="*/ 9012 h 1780377"/>
                <a:gd name="connsiteX0" fmla="*/ 1962 w 3473990"/>
                <a:gd name="connsiteY0" fmla="*/ 9012 h 1780377"/>
                <a:gd name="connsiteX1" fmla="*/ 0 w 3473990"/>
                <a:gd name="connsiteY1" fmla="*/ 1779045 h 1780377"/>
                <a:gd name="connsiteX2" fmla="*/ 3473990 w 3473990"/>
                <a:gd name="connsiteY2" fmla="*/ 0 h 1780377"/>
                <a:gd name="connsiteX3" fmla="*/ 1962 w 3473990"/>
                <a:gd name="connsiteY3" fmla="*/ 9012 h 1780377"/>
                <a:gd name="connsiteX0" fmla="*/ 1962 w 3473990"/>
                <a:gd name="connsiteY0" fmla="*/ 9012 h 1780377"/>
                <a:gd name="connsiteX1" fmla="*/ 0 w 3473990"/>
                <a:gd name="connsiteY1" fmla="*/ 1779045 h 1780377"/>
                <a:gd name="connsiteX2" fmla="*/ 3473990 w 3473990"/>
                <a:gd name="connsiteY2" fmla="*/ 0 h 1780377"/>
                <a:gd name="connsiteX3" fmla="*/ 1962 w 3473990"/>
                <a:gd name="connsiteY3" fmla="*/ 9012 h 1780377"/>
                <a:gd name="connsiteX0" fmla="*/ 1962 w 3473990"/>
                <a:gd name="connsiteY0" fmla="*/ 17773 h 1789138"/>
                <a:gd name="connsiteX1" fmla="*/ 0 w 3473990"/>
                <a:gd name="connsiteY1" fmla="*/ 1787806 h 1789138"/>
                <a:gd name="connsiteX2" fmla="*/ 3473990 w 3473990"/>
                <a:gd name="connsiteY2" fmla="*/ 8761 h 1789138"/>
                <a:gd name="connsiteX3" fmla="*/ 1962 w 3473990"/>
                <a:gd name="connsiteY3" fmla="*/ 17773 h 1789138"/>
                <a:gd name="connsiteX0" fmla="*/ 1962 w 3473990"/>
                <a:gd name="connsiteY0" fmla="*/ 25209 h 1796574"/>
                <a:gd name="connsiteX1" fmla="*/ 0 w 3473990"/>
                <a:gd name="connsiteY1" fmla="*/ 1795242 h 1796574"/>
                <a:gd name="connsiteX2" fmla="*/ 3473990 w 3473990"/>
                <a:gd name="connsiteY2" fmla="*/ 16197 h 1796574"/>
                <a:gd name="connsiteX3" fmla="*/ 1962 w 3473990"/>
                <a:gd name="connsiteY3" fmla="*/ 25209 h 1796574"/>
                <a:gd name="connsiteX0" fmla="*/ 1962 w 3473990"/>
                <a:gd name="connsiteY0" fmla="*/ 32645 h 1804010"/>
                <a:gd name="connsiteX1" fmla="*/ 0 w 3473990"/>
                <a:gd name="connsiteY1" fmla="*/ 1802678 h 1804010"/>
                <a:gd name="connsiteX2" fmla="*/ 3473990 w 3473990"/>
                <a:gd name="connsiteY2" fmla="*/ 23633 h 1804010"/>
                <a:gd name="connsiteX3" fmla="*/ 1962 w 3473990"/>
                <a:gd name="connsiteY3" fmla="*/ 32645 h 1804010"/>
                <a:gd name="connsiteX0" fmla="*/ 1962 w 3473990"/>
                <a:gd name="connsiteY0" fmla="*/ 40081 h 1811446"/>
                <a:gd name="connsiteX1" fmla="*/ 0 w 3473990"/>
                <a:gd name="connsiteY1" fmla="*/ 1810114 h 1811446"/>
                <a:gd name="connsiteX2" fmla="*/ 3473990 w 3473990"/>
                <a:gd name="connsiteY2" fmla="*/ 31069 h 1811446"/>
                <a:gd name="connsiteX3" fmla="*/ 1962 w 3473990"/>
                <a:gd name="connsiteY3" fmla="*/ 40081 h 1811446"/>
                <a:gd name="connsiteX0" fmla="*/ 1962 w 3473990"/>
                <a:gd name="connsiteY0" fmla="*/ 9012 h 1780377"/>
                <a:gd name="connsiteX1" fmla="*/ 0 w 3473990"/>
                <a:gd name="connsiteY1" fmla="*/ 1779045 h 1780377"/>
                <a:gd name="connsiteX2" fmla="*/ 3473990 w 3473990"/>
                <a:gd name="connsiteY2" fmla="*/ 0 h 1780377"/>
                <a:gd name="connsiteX3" fmla="*/ 1962 w 3473990"/>
                <a:gd name="connsiteY3" fmla="*/ 9012 h 1780377"/>
                <a:gd name="connsiteX0" fmla="*/ 1962 w 3473990"/>
                <a:gd name="connsiteY0" fmla="*/ 9012 h 1780377"/>
                <a:gd name="connsiteX1" fmla="*/ 0 w 3473990"/>
                <a:gd name="connsiteY1" fmla="*/ 1779045 h 1780377"/>
                <a:gd name="connsiteX2" fmla="*/ 3473990 w 3473990"/>
                <a:gd name="connsiteY2" fmla="*/ 0 h 1780377"/>
                <a:gd name="connsiteX3" fmla="*/ 1962 w 3473990"/>
                <a:gd name="connsiteY3" fmla="*/ 9012 h 1780377"/>
                <a:gd name="connsiteX0" fmla="*/ 1962 w 3473990"/>
                <a:gd name="connsiteY0" fmla="*/ 9012 h 1780377"/>
                <a:gd name="connsiteX1" fmla="*/ 0 w 3473990"/>
                <a:gd name="connsiteY1" fmla="*/ 1779045 h 1780377"/>
                <a:gd name="connsiteX2" fmla="*/ 3473990 w 3473990"/>
                <a:gd name="connsiteY2" fmla="*/ 0 h 1780377"/>
                <a:gd name="connsiteX3" fmla="*/ 1962 w 3473990"/>
                <a:gd name="connsiteY3" fmla="*/ 9012 h 1780377"/>
                <a:gd name="connsiteX0" fmla="*/ 1962 w 3473990"/>
                <a:gd name="connsiteY0" fmla="*/ 9012 h 1780377"/>
                <a:gd name="connsiteX1" fmla="*/ 0 w 3473990"/>
                <a:gd name="connsiteY1" fmla="*/ 1779045 h 1780377"/>
                <a:gd name="connsiteX2" fmla="*/ 3473990 w 3473990"/>
                <a:gd name="connsiteY2" fmla="*/ 0 h 1780377"/>
                <a:gd name="connsiteX3" fmla="*/ 1962 w 3473990"/>
                <a:gd name="connsiteY3" fmla="*/ 9012 h 178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73990" h="1780377">
                  <a:moveTo>
                    <a:pt x="1962" y="9012"/>
                  </a:moveTo>
                  <a:lnTo>
                    <a:pt x="0" y="1779045"/>
                  </a:lnTo>
                  <a:cubicBezTo>
                    <a:pt x="7213" y="1780377"/>
                    <a:pt x="1284794" y="160919"/>
                    <a:pt x="3473990" y="0"/>
                  </a:cubicBezTo>
                  <a:lnTo>
                    <a:pt x="1962" y="901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64000"/>
                  </a:schemeClr>
                </a:gs>
                <a:gs pos="52000">
                  <a:schemeClr val="accent1">
                    <a:lumMod val="20000"/>
                    <a:lumOff val="80000"/>
                  </a:schemeClr>
                </a:gs>
                <a:gs pos="99000">
                  <a:schemeClr val="accent1">
                    <a:lumMod val="75000"/>
                  </a:schemeClr>
                </a:gs>
              </a:gsLst>
              <a:lin ang="16800000" scaled="0"/>
              <a:tileRect/>
            </a:gradFill>
            <a:ln>
              <a:noFill/>
            </a:ln>
            <a:effectLst>
              <a:outerShdw blurRad="241300" dist="25400" dir="13500000" rotWithShape="0">
                <a:prstClr val="black">
                  <a:alpha val="6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자유형 9"/>
            <p:cNvSpPr/>
            <p:nvPr/>
          </p:nvSpPr>
          <p:spPr bwMode="gray">
            <a:xfrm>
              <a:off x="4040" y="8746"/>
              <a:ext cx="6199810" cy="2286021"/>
            </a:xfrm>
            <a:custGeom>
              <a:avLst/>
              <a:gdLst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2124 w 3474152"/>
                <a:gd name="connsiteY0" fmla="*/ 28931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28931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17997 h 1845925"/>
                <a:gd name="connsiteX1" fmla="*/ 0 w 3479132"/>
                <a:gd name="connsiteY1" fmla="*/ 1844593 h 1845925"/>
                <a:gd name="connsiteX2" fmla="*/ 3479132 w 3479132"/>
                <a:gd name="connsiteY2" fmla="*/ 8985 h 1845925"/>
                <a:gd name="connsiteX3" fmla="*/ 7104 w 3479132"/>
                <a:gd name="connsiteY3" fmla="*/ 17997 h 1845925"/>
                <a:gd name="connsiteX0" fmla="*/ 7104 w 3479132"/>
                <a:gd name="connsiteY0" fmla="*/ 17997 h 1814469"/>
                <a:gd name="connsiteX1" fmla="*/ 0 w 3479132"/>
                <a:gd name="connsiteY1" fmla="*/ 1813137 h 1814469"/>
                <a:gd name="connsiteX2" fmla="*/ 3479132 w 3479132"/>
                <a:gd name="connsiteY2" fmla="*/ 8985 h 1814469"/>
                <a:gd name="connsiteX3" fmla="*/ 7104 w 3479132"/>
                <a:gd name="connsiteY3" fmla="*/ 17997 h 1814469"/>
                <a:gd name="connsiteX0" fmla="*/ 1962 w 3473990"/>
                <a:gd name="connsiteY0" fmla="*/ 17997 h 1736755"/>
                <a:gd name="connsiteX1" fmla="*/ 0 w 3473990"/>
                <a:gd name="connsiteY1" fmla="*/ 1735423 h 1736755"/>
                <a:gd name="connsiteX2" fmla="*/ 3473990 w 3473990"/>
                <a:gd name="connsiteY2" fmla="*/ 8985 h 1736755"/>
                <a:gd name="connsiteX3" fmla="*/ 1962 w 3473990"/>
                <a:gd name="connsiteY3" fmla="*/ 17997 h 1736755"/>
                <a:gd name="connsiteX0" fmla="*/ 1962 w 3473990"/>
                <a:gd name="connsiteY0" fmla="*/ 14592 h 1733350"/>
                <a:gd name="connsiteX1" fmla="*/ 0 w 3473990"/>
                <a:gd name="connsiteY1" fmla="*/ 1732018 h 1733350"/>
                <a:gd name="connsiteX2" fmla="*/ 3473990 w 3473990"/>
                <a:gd name="connsiteY2" fmla="*/ 5580 h 1733350"/>
                <a:gd name="connsiteX3" fmla="*/ 1962 w 3473990"/>
                <a:gd name="connsiteY3" fmla="*/ 14592 h 1733350"/>
                <a:gd name="connsiteX0" fmla="*/ 1962 w 3473990"/>
                <a:gd name="connsiteY0" fmla="*/ 17997 h 1736755"/>
                <a:gd name="connsiteX1" fmla="*/ 0 w 3473990"/>
                <a:gd name="connsiteY1" fmla="*/ 1735423 h 1736755"/>
                <a:gd name="connsiteX2" fmla="*/ 3473990 w 3473990"/>
                <a:gd name="connsiteY2" fmla="*/ 8985 h 1736755"/>
                <a:gd name="connsiteX3" fmla="*/ 1962 w 3473990"/>
                <a:gd name="connsiteY3" fmla="*/ 17997 h 1736755"/>
                <a:gd name="connsiteX0" fmla="*/ 1962 w 3473990"/>
                <a:gd name="connsiteY0" fmla="*/ 9012 h 1727770"/>
                <a:gd name="connsiteX1" fmla="*/ 0 w 3473990"/>
                <a:gd name="connsiteY1" fmla="*/ 1726438 h 1727770"/>
                <a:gd name="connsiteX2" fmla="*/ 3473990 w 3473990"/>
                <a:gd name="connsiteY2" fmla="*/ 0 h 1727770"/>
                <a:gd name="connsiteX3" fmla="*/ 1962 w 3473990"/>
                <a:gd name="connsiteY3" fmla="*/ 9012 h 1727770"/>
                <a:gd name="connsiteX0" fmla="*/ 1962 w 3473990"/>
                <a:gd name="connsiteY0" fmla="*/ 9012 h 1727770"/>
                <a:gd name="connsiteX1" fmla="*/ 0 w 3473990"/>
                <a:gd name="connsiteY1" fmla="*/ 1726438 h 1727770"/>
                <a:gd name="connsiteX2" fmla="*/ 3473990 w 3473990"/>
                <a:gd name="connsiteY2" fmla="*/ 0 h 1727770"/>
                <a:gd name="connsiteX3" fmla="*/ 1962 w 3473990"/>
                <a:gd name="connsiteY3" fmla="*/ 9012 h 1727770"/>
                <a:gd name="connsiteX0" fmla="*/ 1962 w 3473990"/>
                <a:gd name="connsiteY0" fmla="*/ 9012 h 1727770"/>
                <a:gd name="connsiteX1" fmla="*/ 0 w 3473990"/>
                <a:gd name="connsiteY1" fmla="*/ 1726438 h 1727770"/>
                <a:gd name="connsiteX2" fmla="*/ 3473990 w 3473990"/>
                <a:gd name="connsiteY2" fmla="*/ 0 h 1727770"/>
                <a:gd name="connsiteX3" fmla="*/ 1962 w 3473990"/>
                <a:gd name="connsiteY3" fmla="*/ 9012 h 1727770"/>
                <a:gd name="connsiteX0" fmla="*/ 1962 w 3473990"/>
                <a:gd name="connsiteY0" fmla="*/ 9012 h 1727770"/>
                <a:gd name="connsiteX1" fmla="*/ 0 w 3473990"/>
                <a:gd name="connsiteY1" fmla="*/ 1726438 h 1727770"/>
                <a:gd name="connsiteX2" fmla="*/ 3473990 w 3473990"/>
                <a:gd name="connsiteY2" fmla="*/ 0 h 1727770"/>
                <a:gd name="connsiteX3" fmla="*/ 1962 w 3473990"/>
                <a:gd name="connsiteY3" fmla="*/ 9012 h 1727770"/>
                <a:gd name="connsiteX0" fmla="*/ 1962 w 3473990"/>
                <a:gd name="connsiteY0" fmla="*/ 9012 h 1727770"/>
                <a:gd name="connsiteX1" fmla="*/ 0 w 3473990"/>
                <a:gd name="connsiteY1" fmla="*/ 1726438 h 1727770"/>
                <a:gd name="connsiteX2" fmla="*/ 3473990 w 3473990"/>
                <a:gd name="connsiteY2" fmla="*/ 0 h 1727770"/>
                <a:gd name="connsiteX3" fmla="*/ 1962 w 3473990"/>
                <a:gd name="connsiteY3" fmla="*/ 9012 h 1727770"/>
                <a:gd name="connsiteX0" fmla="*/ 1962 w 3473990"/>
                <a:gd name="connsiteY0" fmla="*/ 9012 h 1727770"/>
                <a:gd name="connsiteX1" fmla="*/ 0 w 3473990"/>
                <a:gd name="connsiteY1" fmla="*/ 1726438 h 1727770"/>
                <a:gd name="connsiteX2" fmla="*/ 3473990 w 3473990"/>
                <a:gd name="connsiteY2" fmla="*/ 0 h 1727770"/>
                <a:gd name="connsiteX3" fmla="*/ 1962 w 3473990"/>
                <a:gd name="connsiteY3" fmla="*/ 9012 h 1727770"/>
                <a:gd name="connsiteX0" fmla="*/ 1962 w 3473990"/>
                <a:gd name="connsiteY0" fmla="*/ 9012 h 1770347"/>
                <a:gd name="connsiteX1" fmla="*/ 0 w 3473990"/>
                <a:gd name="connsiteY1" fmla="*/ 1769015 h 1770347"/>
                <a:gd name="connsiteX2" fmla="*/ 3473990 w 3473990"/>
                <a:gd name="connsiteY2" fmla="*/ 0 h 1770347"/>
                <a:gd name="connsiteX3" fmla="*/ 1962 w 3473990"/>
                <a:gd name="connsiteY3" fmla="*/ 9012 h 1770347"/>
                <a:gd name="connsiteX0" fmla="*/ 1962 w 3468251"/>
                <a:gd name="connsiteY0" fmla="*/ 9012 h 1770347"/>
                <a:gd name="connsiteX1" fmla="*/ 0 w 3468251"/>
                <a:gd name="connsiteY1" fmla="*/ 1769015 h 1770347"/>
                <a:gd name="connsiteX2" fmla="*/ 3468251 w 3468251"/>
                <a:gd name="connsiteY2" fmla="*/ 0 h 1770347"/>
                <a:gd name="connsiteX3" fmla="*/ 1962 w 3468251"/>
                <a:gd name="connsiteY3" fmla="*/ 9012 h 1770347"/>
                <a:gd name="connsiteX0" fmla="*/ 1962 w 3468251"/>
                <a:gd name="connsiteY0" fmla="*/ 9012 h 1770347"/>
                <a:gd name="connsiteX1" fmla="*/ 0 w 3468251"/>
                <a:gd name="connsiteY1" fmla="*/ 1769015 h 1770347"/>
                <a:gd name="connsiteX2" fmla="*/ 3468251 w 3468251"/>
                <a:gd name="connsiteY2" fmla="*/ 0 h 1770347"/>
                <a:gd name="connsiteX3" fmla="*/ 1962 w 3468251"/>
                <a:gd name="connsiteY3" fmla="*/ 9012 h 1770347"/>
                <a:gd name="connsiteX0" fmla="*/ 1962 w 3468251"/>
                <a:gd name="connsiteY0" fmla="*/ 9012 h 1770347"/>
                <a:gd name="connsiteX1" fmla="*/ 0 w 3468251"/>
                <a:gd name="connsiteY1" fmla="*/ 1769015 h 1770347"/>
                <a:gd name="connsiteX2" fmla="*/ 3468251 w 3468251"/>
                <a:gd name="connsiteY2" fmla="*/ 0 h 1770347"/>
                <a:gd name="connsiteX3" fmla="*/ 1962 w 3468251"/>
                <a:gd name="connsiteY3" fmla="*/ 9012 h 1770347"/>
                <a:gd name="connsiteX0" fmla="*/ 1962 w 3468251"/>
                <a:gd name="connsiteY0" fmla="*/ 9012 h 1770347"/>
                <a:gd name="connsiteX1" fmla="*/ 0 w 3468251"/>
                <a:gd name="connsiteY1" fmla="*/ 1769015 h 1770347"/>
                <a:gd name="connsiteX2" fmla="*/ 3468251 w 3468251"/>
                <a:gd name="connsiteY2" fmla="*/ 0 h 1770347"/>
                <a:gd name="connsiteX3" fmla="*/ 1962 w 3468251"/>
                <a:gd name="connsiteY3" fmla="*/ 9012 h 1770347"/>
                <a:gd name="connsiteX0" fmla="*/ 1962 w 3468251"/>
                <a:gd name="connsiteY0" fmla="*/ 9012 h 1770347"/>
                <a:gd name="connsiteX1" fmla="*/ 0 w 3468251"/>
                <a:gd name="connsiteY1" fmla="*/ 1769015 h 1770347"/>
                <a:gd name="connsiteX2" fmla="*/ 3468251 w 3468251"/>
                <a:gd name="connsiteY2" fmla="*/ 0 h 1770347"/>
                <a:gd name="connsiteX3" fmla="*/ 1962 w 3468251"/>
                <a:gd name="connsiteY3" fmla="*/ 9012 h 177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8251" h="1770347">
                  <a:moveTo>
                    <a:pt x="1962" y="9012"/>
                  </a:moveTo>
                  <a:lnTo>
                    <a:pt x="0" y="1769015"/>
                  </a:lnTo>
                  <a:cubicBezTo>
                    <a:pt x="7213" y="1770347"/>
                    <a:pt x="1275108" y="194868"/>
                    <a:pt x="3468251" y="0"/>
                  </a:cubicBezTo>
                  <a:lnTo>
                    <a:pt x="1962" y="901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78000">
                  <a:schemeClr val="accent1"/>
                </a:gs>
                <a:gs pos="96000">
                  <a:schemeClr val="accent1"/>
                </a:gs>
              </a:gsLst>
              <a:lin ang="8100000" scaled="1"/>
              <a:tileRect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자유형 10"/>
            <p:cNvSpPr/>
            <p:nvPr/>
          </p:nvSpPr>
          <p:spPr bwMode="gray">
            <a:xfrm>
              <a:off x="4040" y="20187"/>
              <a:ext cx="5491619" cy="1778016"/>
            </a:xfrm>
            <a:custGeom>
              <a:avLst/>
              <a:gdLst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542706"/>
                <a:gd name="connsiteX1" fmla="*/ 0 w 3122762"/>
                <a:gd name="connsiteY1" fmla="*/ 1542706 h 1542706"/>
                <a:gd name="connsiteX0" fmla="*/ 3134109 w 3134109"/>
                <a:gd name="connsiteY0" fmla="*/ 0 h 1702613"/>
                <a:gd name="connsiteX1" fmla="*/ 0 w 3134109"/>
                <a:gd name="connsiteY1" fmla="*/ 1702613 h 1702613"/>
                <a:gd name="connsiteX0" fmla="*/ 3134109 w 3134109"/>
                <a:gd name="connsiteY0" fmla="*/ 0 h 1702613"/>
                <a:gd name="connsiteX1" fmla="*/ 0 w 3134109"/>
                <a:gd name="connsiteY1" fmla="*/ 1702613 h 1702613"/>
                <a:gd name="connsiteX0" fmla="*/ 3110941 w 3110941"/>
                <a:gd name="connsiteY0" fmla="*/ 0 h 1690030"/>
                <a:gd name="connsiteX1" fmla="*/ 0 w 3110941"/>
                <a:gd name="connsiteY1" fmla="*/ 1690030 h 1690030"/>
                <a:gd name="connsiteX0" fmla="*/ 3110941 w 3110941"/>
                <a:gd name="connsiteY0" fmla="*/ 0 h 1690030"/>
                <a:gd name="connsiteX1" fmla="*/ 0 w 3110941"/>
                <a:gd name="connsiteY1" fmla="*/ 1690030 h 1690030"/>
                <a:gd name="connsiteX0" fmla="*/ 3110941 w 3110941"/>
                <a:gd name="connsiteY0" fmla="*/ 0 h 1690030"/>
                <a:gd name="connsiteX1" fmla="*/ 0 w 3110941"/>
                <a:gd name="connsiteY1" fmla="*/ 1690030 h 1690030"/>
                <a:gd name="connsiteX0" fmla="*/ 3110941 w 3110941"/>
                <a:gd name="connsiteY0" fmla="*/ 0 h 1690030"/>
                <a:gd name="connsiteX1" fmla="*/ 0 w 3110941"/>
                <a:gd name="connsiteY1" fmla="*/ 1690030 h 1690030"/>
                <a:gd name="connsiteX0" fmla="*/ 3174695 w 3174695"/>
                <a:gd name="connsiteY0" fmla="*/ 0 h 1690030"/>
                <a:gd name="connsiteX1" fmla="*/ 0 w 3174695"/>
                <a:gd name="connsiteY1" fmla="*/ 1690030 h 1690030"/>
                <a:gd name="connsiteX0" fmla="*/ 3174695 w 3174695"/>
                <a:gd name="connsiteY0" fmla="*/ 0 h 1690030"/>
                <a:gd name="connsiteX1" fmla="*/ 0 w 3174695"/>
                <a:gd name="connsiteY1" fmla="*/ 1690030 h 1690030"/>
                <a:gd name="connsiteX0" fmla="*/ 3174695 w 3174695"/>
                <a:gd name="connsiteY0" fmla="*/ 0 h 1690030"/>
                <a:gd name="connsiteX1" fmla="*/ 0 w 3174695"/>
                <a:gd name="connsiteY1" fmla="*/ 1690030 h 1690030"/>
                <a:gd name="connsiteX0" fmla="*/ 3174695 w 3174695"/>
                <a:gd name="connsiteY0" fmla="*/ 0 h 1690030"/>
                <a:gd name="connsiteX1" fmla="*/ 0 w 3174695"/>
                <a:gd name="connsiteY1" fmla="*/ 1690030 h 1690030"/>
                <a:gd name="connsiteX0" fmla="*/ 3174695 w 3174695"/>
                <a:gd name="connsiteY0" fmla="*/ 0 h 1690030"/>
                <a:gd name="connsiteX1" fmla="*/ 0 w 3174695"/>
                <a:gd name="connsiteY1" fmla="*/ 1690030 h 1690030"/>
                <a:gd name="connsiteX0" fmla="*/ 3255443 w 3255443"/>
                <a:gd name="connsiteY0" fmla="*/ 0 h 1699478"/>
                <a:gd name="connsiteX1" fmla="*/ 0 w 3255443"/>
                <a:gd name="connsiteY1" fmla="*/ 1699478 h 1699478"/>
                <a:gd name="connsiteX0" fmla="*/ 3255443 w 3255443"/>
                <a:gd name="connsiteY0" fmla="*/ 0 h 1699478"/>
                <a:gd name="connsiteX1" fmla="*/ 0 w 3255443"/>
                <a:gd name="connsiteY1" fmla="*/ 1699478 h 1699478"/>
                <a:gd name="connsiteX0" fmla="*/ 3255443 w 3255443"/>
                <a:gd name="connsiteY0" fmla="*/ 0 h 1390851"/>
                <a:gd name="connsiteX1" fmla="*/ 0 w 3255443"/>
                <a:gd name="connsiteY1" fmla="*/ 1390851 h 1390851"/>
                <a:gd name="connsiteX0" fmla="*/ 3261538 w 3261538"/>
                <a:gd name="connsiteY0" fmla="*/ 0 h 1371955"/>
                <a:gd name="connsiteX1" fmla="*/ 0 w 3261538"/>
                <a:gd name="connsiteY1" fmla="*/ 1371955 h 1371955"/>
                <a:gd name="connsiteX0" fmla="*/ 3261538 w 3261538"/>
                <a:gd name="connsiteY0" fmla="*/ 1199 h 1373154"/>
                <a:gd name="connsiteX1" fmla="*/ 0 w 3261538"/>
                <a:gd name="connsiteY1" fmla="*/ 1373154 h 1373154"/>
                <a:gd name="connsiteX0" fmla="*/ 3261538 w 3261538"/>
                <a:gd name="connsiteY0" fmla="*/ 0 h 1371955"/>
                <a:gd name="connsiteX1" fmla="*/ 0 w 3261538"/>
                <a:gd name="connsiteY1" fmla="*/ 1371955 h 1371955"/>
                <a:gd name="connsiteX0" fmla="*/ 3261538 w 3261538"/>
                <a:gd name="connsiteY0" fmla="*/ 0 h 1606574"/>
                <a:gd name="connsiteX1" fmla="*/ 0 w 3261538"/>
                <a:gd name="connsiteY1" fmla="*/ 1606574 h 1606574"/>
                <a:gd name="connsiteX0" fmla="*/ 3340763 w 3340763"/>
                <a:gd name="connsiteY0" fmla="*/ 0 h 1597126"/>
                <a:gd name="connsiteX1" fmla="*/ 0 w 3340763"/>
                <a:gd name="connsiteY1" fmla="*/ 1597126 h 1597126"/>
                <a:gd name="connsiteX0" fmla="*/ 3340763 w 3340763"/>
                <a:gd name="connsiteY0" fmla="*/ 0 h 1597126"/>
                <a:gd name="connsiteX1" fmla="*/ 0 w 3340763"/>
                <a:gd name="connsiteY1" fmla="*/ 1597126 h 1597126"/>
                <a:gd name="connsiteX0" fmla="*/ 3340763 w 3340763"/>
                <a:gd name="connsiteY0" fmla="*/ 0 h 1597126"/>
                <a:gd name="connsiteX1" fmla="*/ 0 w 3340763"/>
                <a:gd name="connsiteY1" fmla="*/ 1597126 h 1597126"/>
                <a:gd name="connsiteX0" fmla="*/ 3340763 w 3340763"/>
                <a:gd name="connsiteY0" fmla="*/ 0 h 1597126"/>
                <a:gd name="connsiteX1" fmla="*/ 0 w 3340763"/>
                <a:gd name="connsiteY1" fmla="*/ 1597126 h 1597126"/>
                <a:gd name="connsiteX0" fmla="*/ 3340763 w 3340763"/>
                <a:gd name="connsiteY0" fmla="*/ 0 h 1597126"/>
                <a:gd name="connsiteX1" fmla="*/ 0 w 3340763"/>
                <a:gd name="connsiteY1" fmla="*/ 1597126 h 1597126"/>
                <a:gd name="connsiteX0" fmla="*/ 3340763 w 3340763"/>
                <a:gd name="connsiteY0" fmla="*/ 0 h 1597126"/>
                <a:gd name="connsiteX1" fmla="*/ 0 w 3340763"/>
                <a:gd name="connsiteY1" fmla="*/ 1597126 h 1597126"/>
                <a:gd name="connsiteX0" fmla="*/ 3467274 w 3467274"/>
                <a:gd name="connsiteY0" fmla="*/ 0 h 1597126"/>
                <a:gd name="connsiteX1" fmla="*/ 0 w 3467274"/>
                <a:gd name="connsiteY1" fmla="*/ 1597126 h 1597126"/>
                <a:gd name="connsiteX0" fmla="*/ 3467274 w 3467274"/>
                <a:gd name="connsiteY0" fmla="*/ 0 h 1597126"/>
                <a:gd name="connsiteX1" fmla="*/ 0 w 3467274"/>
                <a:gd name="connsiteY1" fmla="*/ 1597126 h 1597126"/>
                <a:gd name="connsiteX0" fmla="*/ 3467274 w 3467274"/>
                <a:gd name="connsiteY0" fmla="*/ 0 h 1597126"/>
                <a:gd name="connsiteX1" fmla="*/ 0 w 3467274"/>
                <a:gd name="connsiteY1" fmla="*/ 1597126 h 159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67274" h="1597126">
                  <a:moveTo>
                    <a:pt x="3467274" y="0"/>
                  </a:moveTo>
                  <a:cubicBezTo>
                    <a:pt x="1599747" y="287035"/>
                    <a:pt x="3889" y="1590523"/>
                    <a:pt x="0" y="1597126"/>
                  </a:cubicBezTo>
                </a:path>
              </a:pathLst>
            </a:cu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그룹 22"/>
          <p:cNvGrpSpPr>
            <a:grpSpLocks/>
          </p:cNvGrpSpPr>
          <p:nvPr userDrawn="1"/>
        </p:nvGrpSpPr>
        <p:grpSpPr bwMode="auto">
          <a:xfrm>
            <a:off x="-22225" y="3324225"/>
            <a:ext cx="9169400" cy="3546475"/>
            <a:chOff x="2424594" y="1587514"/>
            <a:chExt cx="6731092" cy="6054784"/>
          </a:xfrm>
        </p:grpSpPr>
        <p:sp>
          <p:nvSpPr>
            <p:cNvPr id="13" name="자유형 12"/>
            <p:cNvSpPr/>
            <p:nvPr/>
          </p:nvSpPr>
          <p:spPr bwMode="gray">
            <a:xfrm flipH="1" flipV="1">
              <a:off x="2433719" y="1587514"/>
              <a:ext cx="6721967" cy="5382085"/>
            </a:xfrm>
            <a:custGeom>
              <a:avLst/>
              <a:gdLst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2124 w 3474152"/>
                <a:gd name="connsiteY0" fmla="*/ 28931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28931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82761"/>
                <a:gd name="connsiteY0" fmla="*/ 61792 h 1889720"/>
                <a:gd name="connsiteX1" fmla="*/ 0 w 3482761"/>
                <a:gd name="connsiteY1" fmla="*/ 1888388 h 1889720"/>
                <a:gd name="connsiteX2" fmla="*/ 3479132 w 3482761"/>
                <a:gd name="connsiteY2" fmla="*/ 52780 h 1889720"/>
                <a:gd name="connsiteX3" fmla="*/ 3482761 w 3482761"/>
                <a:gd name="connsiteY3" fmla="*/ 0 h 1889720"/>
                <a:gd name="connsiteX4" fmla="*/ 7104 w 3482761"/>
                <a:gd name="connsiteY4" fmla="*/ 61792 h 1889720"/>
                <a:gd name="connsiteX0" fmla="*/ 7104 w 3482761"/>
                <a:gd name="connsiteY0" fmla="*/ 162720 h 1990648"/>
                <a:gd name="connsiteX1" fmla="*/ 0 w 3482761"/>
                <a:gd name="connsiteY1" fmla="*/ 1989316 h 1990648"/>
                <a:gd name="connsiteX2" fmla="*/ 3479132 w 3482761"/>
                <a:gd name="connsiteY2" fmla="*/ 153708 h 1990648"/>
                <a:gd name="connsiteX3" fmla="*/ 3482761 w 3482761"/>
                <a:gd name="connsiteY3" fmla="*/ 100928 h 1990648"/>
                <a:gd name="connsiteX4" fmla="*/ 7104 w 3482761"/>
                <a:gd name="connsiteY4" fmla="*/ 162720 h 1990648"/>
                <a:gd name="connsiteX0" fmla="*/ 7104 w 3482761"/>
                <a:gd name="connsiteY0" fmla="*/ 102397 h 1930325"/>
                <a:gd name="connsiteX1" fmla="*/ 0 w 3482761"/>
                <a:gd name="connsiteY1" fmla="*/ 1928993 h 1930325"/>
                <a:gd name="connsiteX2" fmla="*/ 3479132 w 3482761"/>
                <a:gd name="connsiteY2" fmla="*/ 93385 h 1930325"/>
                <a:gd name="connsiteX3" fmla="*/ 3482761 w 3482761"/>
                <a:gd name="connsiteY3" fmla="*/ 40605 h 1930325"/>
                <a:gd name="connsiteX4" fmla="*/ 7104 w 3482761"/>
                <a:gd name="connsiteY4" fmla="*/ 102397 h 1930325"/>
                <a:gd name="connsiteX0" fmla="*/ 7104 w 3482761"/>
                <a:gd name="connsiteY0" fmla="*/ 61792 h 1889720"/>
                <a:gd name="connsiteX1" fmla="*/ 0 w 3482761"/>
                <a:gd name="connsiteY1" fmla="*/ 1888388 h 1889720"/>
                <a:gd name="connsiteX2" fmla="*/ 3479132 w 3482761"/>
                <a:gd name="connsiteY2" fmla="*/ 52780 h 1889720"/>
                <a:gd name="connsiteX3" fmla="*/ 3482761 w 3482761"/>
                <a:gd name="connsiteY3" fmla="*/ 0 h 1889720"/>
                <a:gd name="connsiteX4" fmla="*/ 7104 w 3482761"/>
                <a:gd name="connsiteY4" fmla="*/ 61792 h 188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2761" h="1889720">
                  <a:moveTo>
                    <a:pt x="7104" y="61792"/>
                  </a:moveTo>
                  <a:lnTo>
                    <a:pt x="0" y="1888388"/>
                  </a:lnTo>
                  <a:cubicBezTo>
                    <a:pt x="7213" y="1889720"/>
                    <a:pt x="1046157" y="5068"/>
                    <a:pt x="3479132" y="52780"/>
                  </a:cubicBezTo>
                  <a:lnTo>
                    <a:pt x="3482761" y="0"/>
                  </a:lnTo>
                  <a:lnTo>
                    <a:pt x="7104" y="61792"/>
                  </a:lnTo>
                  <a:close/>
                </a:path>
              </a:pathLst>
            </a:custGeom>
            <a:gradFill flip="none" rotWithShape="1">
              <a:gsLst>
                <a:gs pos="10000">
                  <a:schemeClr val="accent4"/>
                </a:gs>
                <a:gs pos="21000">
                  <a:srgbClr val="FFFFFF"/>
                </a:gs>
                <a:gs pos="86000">
                  <a:schemeClr val="accent4">
                    <a:lumMod val="7500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28600" dist="50800" dir="13500000" sx="102000" sy="102000" algn="br" rotWithShape="0">
                <a:prstClr val="black">
                  <a:alpha val="19000"/>
                </a:prstClr>
              </a:outerShdw>
            </a:effectLst>
            <a:sp3d prstMaterial="softEdge"/>
          </p:spPr>
          <p:txBody>
            <a:bodyPr/>
            <a:lstStyle/>
            <a:p>
              <a:pPr algn="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자유형 13"/>
            <p:cNvSpPr/>
            <p:nvPr/>
          </p:nvSpPr>
          <p:spPr bwMode="gray">
            <a:xfrm flipH="1" flipV="1">
              <a:off x="2436350" y="1923450"/>
              <a:ext cx="6717277" cy="5218247"/>
            </a:xfrm>
            <a:custGeom>
              <a:avLst/>
              <a:gdLst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2124 w 3474152"/>
                <a:gd name="connsiteY0" fmla="*/ 28931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28931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122752 h 1950680"/>
                <a:gd name="connsiteX1" fmla="*/ 0 w 3479132"/>
                <a:gd name="connsiteY1" fmla="*/ 1949348 h 1950680"/>
                <a:gd name="connsiteX2" fmla="*/ 3479132 w 3479132"/>
                <a:gd name="connsiteY2" fmla="*/ 113740 h 1950680"/>
                <a:gd name="connsiteX3" fmla="*/ 3474136 w 3479132"/>
                <a:gd name="connsiteY3" fmla="*/ 0 h 1950680"/>
                <a:gd name="connsiteX4" fmla="*/ 7104 w 3479132"/>
                <a:gd name="connsiteY4" fmla="*/ 122752 h 1950680"/>
                <a:gd name="connsiteX0" fmla="*/ 7104 w 3485024"/>
                <a:gd name="connsiteY0" fmla="*/ 104630 h 1932558"/>
                <a:gd name="connsiteX1" fmla="*/ 0 w 3485024"/>
                <a:gd name="connsiteY1" fmla="*/ 1931226 h 1932558"/>
                <a:gd name="connsiteX2" fmla="*/ 3479132 w 3485024"/>
                <a:gd name="connsiteY2" fmla="*/ 95618 h 1932558"/>
                <a:gd name="connsiteX3" fmla="*/ 3485024 w 3485024"/>
                <a:gd name="connsiteY3" fmla="*/ 0 h 1932558"/>
                <a:gd name="connsiteX4" fmla="*/ 7104 w 3485024"/>
                <a:gd name="connsiteY4" fmla="*/ 104630 h 1932558"/>
                <a:gd name="connsiteX0" fmla="*/ 7104 w 3485024"/>
                <a:gd name="connsiteY0" fmla="*/ 104630 h 1932558"/>
                <a:gd name="connsiteX1" fmla="*/ 0 w 3485024"/>
                <a:gd name="connsiteY1" fmla="*/ 1931226 h 1932558"/>
                <a:gd name="connsiteX2" fmla="*/ 3479132 w 3485024"/>
                <a:gd name="connsiteY2" fmla="*/ 95618 h 1932558"/>
                <a:gd name="connsiteX3" fmla="*/ 3485024 w 3485024"/>
                <a:gd name="connsiteY3" fmla="*/ 0 h 1932558"/>
                <a:gd name="connsiteX4" fmla="*/ 7104 w 3485024"/>
                <a:gd name="connsiteY4" fmla="*/ 104630 h 1932558"/>
                <a:gd name="connsiteX0" fmla="*/ 7104 w 3485024"/>
                <a:gd name="connsiteY0" fmla="*/ 104630 h 1932558"/>
                <a:gd name="connsiteX1" fmla="*/ 0 w 3485024"/>
                <a:gd name="connsiteY1" fmla="*/ 1931226 h 1932558"/>
                <a:gd name="connsiteX2" fmla="*/ 3479132 w 3485024"/>
                <a:gd name="connsiteY2" fmla="*/ 95618 h 1932558"/>
                <a:gd name="connsiteX3" fmla="*/ 3485024 w 3485024"/>
                <a:gd name="connsiteY3" fmla="*/ 0 h 1932558"/>
                <a:gd name="connsiteX4" fmla="*/ 7104 w 3485024"/>
                <a:gd name="connsiteY4" fmla="*/ 104630 h 1932558"/>
                <a:gd name="connsiteX0" fmla="*/ 7104 w 3481395"/>
                <a:gd name="connsiteY0" fmla="*/ 110671 h 1938599"/>
                <a:gd name="connsiteX1" fmla="*/ 0 w 3481395"/>
                <a:gd name="connsiteY1" fmla="*/ 1937267 h 1938599"/>
                <a:gd name="connsiteX2" fmla="*/ 3479132 w 3481395"/>
                <a:gd name="connsiteY2" fmla="*/ 101659 h 1938599"/>
                <a:gd name="connsiteX3" fmla="*/ 3481395 w 3481395"/>
                <a:gd name="connsiteY3" fmla="*/ 0 h 1938599"/>
                <a:gd name="connsiteX4" fmla="*/ 7104 w 3481395"/>
                <a:gd name="connsiteY4" fmla="*/ 110671 h 193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1395" h="1938599">
                  <a:moveTo>
                    <a:pt x="7104" y="110671"/>
                  </a:moveTo>
                  <a:lnTo>
                    <a:pt x="0" y="1937267"/>
                  </a:lnTo>
                  <a:cubicBezTo>
                    <a:pt x="7213" y="1938599"/>
                    <a:pt x="1061808" y="17564"/>
                    <a:pt x="3479132" y="101659"/>
                  </a:cubicBezTo>
                  <a:cubicBezTo>
                    <a:pt x="3479886" y="67773"/>
                    <a:pt x="3480641" y="33886"/>
                    <a:pt x="3481395" y="0"/>
                  </a:cubicBezTo>
                  <a:lnTo>
                    <a:pt x="7104" y="11067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5000">
                  <a:schemeClr val="accent4"/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prstMaterial="softEdge"/>
          </p:spPr>
          <p:txBody>
            <a:bodyPr/>
            <a:lstStyle/>
            <a:p>
              <a:pPr algn="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  <a:latin typeface="+mn-lt"/>
                <a:ea typeface="굴림" charset="-127"/>
                <a:cs typeface="+mn-cs"/>
              </a:endParaRPr>
            </a:p>
          </p:txBody>
        </p:sp>
        <p:sp>
          <p:nvSpPr>
            <p:cNvPr id="15" name="자유형 14"/>
            <p:cNvSpPr/>
            <p:nvPr/>
          </p:nvSpPr>
          <p:spPr bwMode="gray">
            <a:xfrm flipH="1" flipV="1">
              <a:off x="2426925" y="3257052"/>
              <a:ext cx="6726431" cy="3913656"/>
            </a:xfrm>
            <a:custGeom>
              <a:avLst/>
              <a:gdLst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2124 w 3474152"/>
                <a:gd name="connsiteY0" fmla="*/ 28931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28931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170077 h 1998005"/>
                <a:gd name="connsiteX1" fmla="*/ 0 w 3479132"/>
                <a:gd name="connsiteY1" fmla="*/ 1996673 h 1998005"/>
                <a:gd name="connsiteX2" fmla="*/ 3479132 w 3479132"/>
                <a:gd name="connsiteY2" fmla="*/ 161065 h 1998005"/>
                <a:gd name="connsiteX3" fmla="*/ 3473000 w 3479132"/>
                <a:gd name="connsiteY3" fmla="*/ 0 h 1998005"/>
                <a:gd name="connsiteX4" fmla="*/ 7104 w 3479132"/>
                <a:gd name="connsiteY4" fmla="*/ 170077 h 1998005"/>
                <a:gd name="connsiteX0" fmla="*/ 7104 w 3479132"/>
                <a:gd name="connsiteY0" fmla="*/ 170077 h 1998005"/>
                <a:gd name="connsiteX1" fmla="*/ 0 w 3479132"/>
                <a:gd name="connsiteY1" fmla="*/ 1996673 h 1998005"/>
                <a:gd name="connsiteX2" fmla="*/ 3479132 w 3479132"/>
                <a:gd name="connsiteY2" fmla="*/ 161065 h 1998005"/>
                <a:gd name="connsiteX3" fmla="*/ 3473000 w 3479132"/>
                <a:gd name="connsiteY3" fmla="*/ 0 h 1998005"/>
                <a:gd name="connsiteX4" fmla="*/ 7104 w 3479132"/>
                <a:gd name="connsiteY4" fmla="*/ 170077 h 1998005"/>
                <a:gd name="connsiteX0" fmla="*/ 7104 w 3479132"/>
                <a:gd name="connsiteY0" fmla="*/ 170077 h 1998005"/>
                <a:gd name="connsiteX1" fmla="*/ 0 w 3479132"/>
                <a:gd name="connsiteY1" fmla="*/ 1996673 h 1998005"/>
                <a:gd name="connsiteX2" fmla="*/ 3479132 w 3479132"/>
                <a:gd name="connsiteY2" fmla="*/ 161065 h 1998005"/>
                <a:gd name="connsiteX3" fmla="*/ 3473000 w 3479132"/>
                <a:gd name="connsiteY3" fmla="*/ 0 h 1998005"/>
                <a:gd name="connsiteX4" fmla="*/ 7104 w 3479132"/>
                <a:gd name="connsiteY4" fmla="*/ 170077 h 1998005"/>
                <a:gd name="connsiteX0" fmla="*/ 7104 w 3479132"/>
                <a:gd name="connsiteY0" fmla="*/ 170077 h 1998005"/>
                <a:gd name="connsiteX1" fmla="*/ 0 w 3479132"/>
                <a:gd name="connsiteY1" fmla="*/ 1996673 h 1998005"/>
                <a:gd name="connsiteX2" fmla="*/ 3479132 w 3479132"/>
                <a:gd name="connsiteY2" fmla="*/ 161065 h 1998005"/>
                <a:gd name="connsiteX3" fmla="*/ 3473000 w 3479132"/>
                <a:gd name="connsiteY3" fmla="*/ 0 h 1998005"/>
                <a:gd name="connsiteX4" fmla="*/ 7104 w 3479132"/>
                <a:gd name="connsiteY4" fmla="*/ 170077 h 1998005"/>
                <a:gd name="connsiteX0" fmla="*/ 7104 w 3479132"/>
                <a:gd name="connsiteY0" fmla="*/ 170077 h 1998005"/>
                <a:gd name="connsiteX1" fmla="*/ 0 w 3479132"/>
                <a:gd name="connsiteY1" fmla="*/ 1996673 h 1998005"/>
                <a:gd name="connsiteX2" fmla="*/ 3479132 w 3479132"/>
                <a:gd name="connsiteY2" fmla="*/ 161065 h 1998005"/>
                <a:gd name="connsiteX3" fmla="*/ 3473000 w 3479132"/>
                <a:gd name="connsiteY3" fmla="*/ 0 h 1998005"/>
                <a:gd name="connsiteX4" fmla="*/ 7104 w 3479132"/>
                <a:gd name="connsiteY4" fmla="*/ 170077 h 1998005"/>
                <a:gd name="connsiteX0" fmla="*/ 7104 w 3479132"/>
                <a:gd name="connsiteY0" fmla="*/ 170077 h 1998005"/>
                <a:gd name="connsiteX1" fmla="*/ 0 w 3479132"/>
                <a:gd name="connsiteY1" fmla="*/ 1996673 h 1998005"/>
                <a:gd name="connsiteX2" fmla="*/ 3479132 w 3479132"/>
                <a:gd name="connsiteY2" fmla="*/ 161065 h 1998005"/>
                <a:gd name="connsiteX3" fmla="*/ 3473000 w 3479132"/>
                <a:gd name="connsiteY3" fmla="*/ 0 h 1998005"/>
                <a:gd name="connsiteX4" fmla="*/ 7104 w 3479132"/>
                <a:gd name="connsiteY4" fmla="*/ 170077 h 1998005"/>
                <a:gd name="connsiteX0" fmla="*/ 7104 w 3479132"/>
                <a:gd name="connsiteY0" fmla="*/ 170077 h 1996673"/>
                <a:gd name="connsiteX1" fmla="*/ 0 w 3479132"/>
                <a:gd name="connsiteY1" fmla="*/ 1996673 h 1996673"/>
                <a:gd name="connsiteX2" fmla="*/ 3479132 w 3479132"/>
                <a:gd name="connsiteY2" fmla="*/ 161065 h 1996673"/>
                <a:gd name="connsiteX3" fmla="*/ 3473000 w 3479132"/>
                <a:gd name="connsiteY3" fmla="*/ 0 h 1996673"/>
                <a:gd name="connsiteX4" fmla="*/ 7104 w 3479132"/>
                <a:gd name="connsiteY4" fmla="*/ 170077 h 1996673"/>
                <a:gd name="connsiteX0" fmla="*/ 7104 w 3479132"/>
                <a:gd name="connsiteY0" fmla="*/ 170077 h 1996673"/>
                <a:gd name="connsiteX1" fmla="*/ 0 w 3479132"/>
                <a:gd name="connsiteY1" fmla="*/ 1996673 h 1996673"/>
                <a:gd name="connsiteX2" fmla="*/ 3479132 w 3479132"/>
                <a:gd name="connsiteY2" fmla="*/ 161065 h 1996673"/>
                <a:gd name="connsiteX3" fmla="*/ 3473000 w 3479132"/>
                <a:gd name="connsiteY3" fmla="*/ 0 h 1996673"/>
                <a:gd name="connsiteX4" fmla="*/ 7104 w 3479132"/>
                <a:gd name="connsiteY4" fmla="*/ 170077 h 1996673"/>
                <a:gd name="connsiteX0" fmla="*/ 7104 w 3479132"/>
                <a:gd name="connsiteY0" fmla="*/ 170077 h 1996673"/>
                <a:gd name="connsiteX1" fmla="*/ 0 w 3479132"/>
                <a:gd name="connsiteY1" fmla="*/ 1996673 h 1996673"/>
                <a:gd name="connsiteX2" fmla="*/ 3479132 w 3479132"/>
                <a:gd name="connsiteY2" fmla="*/ 161065 h 1996673"/>
                <a:gd name="connsiteX3" fmla="*/ 3473000 w 3479132"/>
                <a:gd name="connsiteY3" fmla="*/ 0 h 1996673"/>
                <a:gd name="connsiteX4" fmla="*/ 7104 w 3479132"/>
                <a:gd name="connsiteY4" fmla="*/ 170077 h 1996673"/>
                <a:gd name="connsiteX0" fmla="*/ 7104 w 3479132"/>
                <a:gd name="connsiteY0" fmla="*/ 170077 h 1996673"/>
                <a:gd name="connsiteX1" fmla="*/ 0 w 3479132"/>
                <a:gd name="connsiteY1" fmla="*/ 1996673 h 1996673"/>
                <a:gd name="connsiteX2" fmla="*/ 3479132 w 3479132"/>
                <a:gd name="connsiteY2" fmla="*/ 161065 h 1996673"/>
                <a:gd name="connsiteX3" fmla="*/ 3473000 w 3479132"/>
                <a:gd name="connsiteY3" fmla="*/ 0 h 1996673"/>
                <a:gd name="connsiteX4" fmla="*/ 7104 w 3479132"/>
                <a:gd name="connsiteY4" fmla="*/ 170077 h 1996673"/>
                <a:gd name="connsiteX0" fmla="*/ 7104 w 3479132"/>
                <a:gd name="connsiteY0" fmla="*/ 170077 h 2030322"/>
                <a:gd name="connsiteX1" fmla="*/ 0 w 3479132"/>
                <a:gd name="connsiteY1" fmla="*/ 2030322 h 2030322"/>
                <a:gd name="connsiteX2" fmla="*/ 3479132 w 3479132"/>
                <a:gd name="connsiteY2" fmla="*/ 161065 h 2030322"/>
                <a:gd name="connsiteX3" fmla="*/ 3473000 w 3479132"/>
                <a:gd name="connsiteY3" fmla="*/ 0 h 2030322"/>
                <a:gd name="connsiteX4" fmla="*/ 7104 w 3479132"/>
                <a:gd name="connsiteY4" fmla="*/ 170077 h 2030322"/>
                <a:gd name="connsiteX0" fmla="*/ 7104 w 3479132"/>
                <a:gd name="connsiteY0" fmla="*/ 170077 h 2030322"/>
                <a:gd name="connsiteX1" fmla="*/ 0 w 3479132"/>
                <a:gd name="connsiteY1" fmla="*/ 2030322 h 2030322"/>
                <a:gd name="connsiteX2" fmla="*/ 3479132 w 3479132"/>
                <a:gd name="connsiteY2" fmla="*/ 161065 h 2030322"/>
                <a:gd name="connsiteX3" fmla="*/ 3473000 w 3479132"/>
                <a:gd name="connsiteY3" fmla="*/ 0 h 2030322"/>
                <a:gd name="connsiteX4" fmla="*/ 7104 w 3479132"/>
                <a:gd name="connsiteY4" fmla="*/ 170077 h 2030322"/>
                <a:gd name="connsiteX0" fmla="*/ 7104 w 3479132"/>
                <a:gd name="connsiteY0" fmla="*/ 170077 h 2030322"/>
                <a:gd name="connsiteX1" fmla="*/ 0 w 3479132"/>
                <a:gd name="connsiteY1" fmla="*/ 2030322 h 2030322"/>
                <a:gd name="connsiteX2" fmla="*/ 3479132 w 3479132"/>
                <a:gd name="connsiteY2" fmla="*/ 161065 h 2030322"/>
                <a:gd name="connsiteX3" fmla="*/ 3473000 w 3479132"/>
                <a:gd name="connsiteY3" fmla="*/ 0 h 2030322"/>
                <a:gd name="connsiteX4" fmla="*/ 7104 w 3479132"/>
                <a:gd name="connsiteY4" fmla="*/ 170077 h 2030322"/>
                <a:gd name="connsiteX0" fmla="*/ 7104 w 3487471"/>
                <a:gd name="connsiteY0" fmla="*/ 153252 h 2013497"/>
                <a:gd name="connsiteX1" fmla="*/ 0 w 3487471"/>
                <a:gd name="connsiteY1" fmla="*/ 2013497 h 2013497"/>
                <a:gd name="connsiteX2" fmla="*/ 3479132 w 3487471"/>
                <a:gd name="connsiteY2" fmla="*/ 144240 h 2013497"/>
                <a:gd name="connsiteX3" fmla="*/ 3487471 w 3487471"/>
                <a:gd name="connsiteY3" fmla="*/ 0 h 2013497"/>
                <a:gd name="connsiteX4" fmla="*/ 7104 w 3487471"/>
                <a:gd name="connsiteY4" fmla="*/ 153252 h 2013497"/>
                <a:gd name="connsiteX0" fmla="*/ 7104 w 3479836"/>
                <a:gd name="connsiteY0" fmla="*/ 164813 h 2025058"/>
                <a:gd name="connsiteX1" fmla="*/ 0 w 3479836"/>
                <a:gd name="connsiteY1" fmla="*/ 2025058 h 2025058"/>
                <a:gd name="connsiteX2" fmla="*/ 3479132 w 3479836"/>
                <a:gd name="connsiteY2" fmla="*/ 155801 h 2025058"/>
                <a:gd name="connsiteX3" fmla="*/ 3479836 w 3479836"/>
                <a:gd name="connsiteY3" fmla="*/ 0 h 2025058"/>
                <a:gd name="connsiteX4" fmla="*/ 7104 w 3479836"/>
                <a:gd name="connsiteY4" fmla="*/ 164813 h 202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9836" h="2025058">
                  <a:moveTo>
                    <a:pt x="7104" y="164813"/>
                  </a:moveTo>
                  <a:lnTo>
                    <a:pt x="0" y="2025058"/>
                  </a:lnTo>
                  <a:cubicBezTo>
                    <a:pt x="361748" y="1429117"/>
                    <a:pt x="1067951" y="246286"/>
                    <a:pt x="3479132" y="155801"/>
                  </a:cubicBezTo>
                  <a:cubicBezTo>
                    <a:pt x="3479367" y="103867"/>
                    <a:pt x="3479601" y="51934"/>
                    <a:pt x="3479836" y="0"/>
                  </a:cubicBezTo>
                  <a:lnTo>
                    <a:pt x="7104" y="16481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52000">
                  <a:srgbClr val="FFFFFF"/>
                </a:gs>
                <a:gs pos="99000">
                  <a:schemeClr val="accent4">
                    <a:lumMod val="7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203200" dist="63500" dir="13500000" algn="b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자유형 15"/>
            <p:cNvSpPr/>
            <p:nvPr/>
          </p:nvSpPr>
          <p:spPr bwMode="gray">
            <a:xfrm flipH="1" flipV="1">
              <a:off x="2424594" y="3582286"/>
              <a:ext cx="6728761" cy="4060012"/>
            </a:xfrm>
            <a:custGeom>
              <a:avLst/>
              <a:gdLst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2124 w 3474152"/>
                <a:gd name="connsiteY0" fmla="*/ 28931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28931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7104 w 3481339"/>
                <a:gd name="connsiteY4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582504 w 4056739"/>
                <a:gd name="connsiteY0" fmla="*/ 433264 h 2261192"/>
                <a:gd name="connsiteX1" fmla="*/ 575400 w 4056739"/>
                <a:gd name="connsiteY1" fmla="*/ 2259860 h 2261192"/>
                <a:gd name="connsiteX2" fmla="*/ 4054532 w 4056739"/>
                <a:gd name="connsiteY2" fmla="*/ 424252 h 2261192"/>
                <a:gd name="connsiteX3" fmla="*/ 4056739 w 4056739"/>
                <a:gd name="connsiteY3" fmla="*/ 0 h 2261192"/>
                <a:gd name="connsiteX4" fmla="*/ 579017 w 4056739"/>
                <a:gd name="connsiteY4" fmla="*/ 5187 h 2261192"/>
                <a:gd name="connsiteX5" fmla="*/ 574296 w 4056739"/>
                <a:gd name="connsiteY5" fmla="*/ 278955 h 2261192"/>
                <a:gd name="connsiteX6" fmla="*/ 582504 w 4056739"/>
                <a:gd name="connsiteY6" fmla="*/ 433264 h 2261192"/>
                <a:gd name="connsiteX0" fmla="*/ 8208 w 3482443"/>
                <a:gd name="connsiteY0" fmla="*/ 433264 h 2261192"/>
                <a:gd name="connsiteX1" fmla="*/ 1104 w 3482443"/>
                <a:gd name="connsiteY1" fmla="*/ 2259860 h 2261192"/>
                <a:gd name="connsiteX2" fmla="*/ 3480236 w 3482443"/>
                <a:gd name="connsiteY2" fmla="*/ 424252 h 2261192"/>
                <a:gd name="connsiteX3" fmla="*/ 3482443 w 3482443"/>
                <a:gd name="connsiteY3" fmla="*/ 0 h 2261192"/>
                <a:gd name="connsiteX4" fmla="*/ 4721 w 3482443"/>
                <a:gd name="connsiteY4" fmla="*/ 5187 h 2261192"/>
                <a:gd name="connsiteX5" fmla="*/ 0 w 3482443"/>
                <a:gd name="connsiteY5" fmla="*/ 278955 h 2261192"/>
                <a:gd name="connsiteX6" fmla="*/ 8208 w 3482443"/>
                <a:gd name="connsiteY6" fmla="*/ 433264 h 2261192"/>
                <a:gd name="connsiteX0" fmla="*/ 582526 w 4056761"/>
                <a:gd name="connsiteY0" fmla="*/ 433264 h 2261192"/>
                <a:gd name="connsiteX1" fmla="*/ 575422 w 4056761"/>
                <a:gd name="connsiteY1" fmla="*/ 2259860 h 2261192"/>
                <a:gd name="connsiteX2" fmla="*/ 4054554 w 4056761"/>
                <a:gd name="connsiteY2" fmla="*/ 424252 h 2261192"/>
                <a:gd name="connsiteX3" fmla="*/ 4056761 w 4056761"/>
                <a:gd name="connsiteY3" fmla="*/ 0 h 2261192"/>
                <a:gd name="connsiteX4" fmla="*/ 579039 w 4056761"/>
                <a:gd name="connsiteY4" fmla="*/ 5187 h 2261192"/>
                <a:gd name="connsiteX5" fmla="*/ 582526 w 4056761"/>
                <a:gd name="connsiteY5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7104 w 3481339"/>
                <a:gd name="connsiteY0" fmla="*/ 433264 h 2259860"/>
                <a:gd name="connsiteX1" fmla="*/ 0 w 3481339"/>
                <a:gd name="connsiteY1" fmla="*/ 2259860 h 2259860"/>
                <a:gd name="connsiteX2" fmla="*/ 3479132 w 3481339"/>
                <a:gd name="connsiteY2" fmla="*/ 424252 h 2259860"/>
                <a:gd name="connsiteX3" fmla="*/ 3481339 w 3481339"/>
                <a:gd name="connsiteY3" fmla="*/ 0 h 2259860"/>
                <a:gd name="connsiteX4" fmla="*/ 3617 w 3481339"/>
                <a:gd name="connsiteY4" fmla="*/ 5187 h 2259860"/>
                <a:gd name="connsiteX5" fmla="*/ 7104 w 3481339"/>
                <a:gd name="connsiteY5" fmla="*/ 433264 h 2259860"/>
                <a:gd name="connsiteX0" fmla="*/ 7104 w 3481339"/>
                <a:gd name="connsiteY0" fmla="*/ 433264 h 2259860"/>
                <a:gd name="connsiteX1" fmla="*/ 0 w 3481339"/>
                <a:gd name="connsiteY1" fmla="*/ 2259860 h 2259860"/>
                <a:gd name="connsiteX2" fmla="*/ 3479132 w 3481339"/>
                <a:gd name="connsiteY2" fmla="*/ 424252 h 2259860"/>
                <a:gd name="connsiteX3" fmla="*/ 3481339 w 3481339"/>
                <a:gd name="connsiteY3" fmla="*/ 0 h 2259860"/>
                <a:gd name="connsiteX4" fmla="*/ 3617 w 3481339"/>
                <a:gd name="connsiteY4" fmla="*/ 5187 h 2259860"/>
                <a:gd name="connsiteX5" fmla="*/ 7104 w 3481339"/>
                <a:gd name="connsiteY5" fmla="*/ 433264 h 2259860"/>
                <a:gd name="connsiteX0" fmla="*/ 7104 w 3481339"/>
                <a:gd name="connsiteY0" fmla="*/ 433264 h 2259860"/>
                <a:gd name="connsiteX1" fmla="*/ 0 w 3481339"/>
                <a:gd name="connsiteY1" fmla="*/ 2259860 h 2259860"/>
                <a:gd name="connsiteX2" fmla="*/ 3479132 w 3481339"/>
                <a:gd name="connsiteY2" fmla="*/ 424252 h 2259860"/>
                <a:gd name="connsiteX3" fmla="*/ 3481339 w 3481339"/>
                <a:gd name="connsiteY3" fmla="*/ 0 h 2259860"/>
                <a:gd name="connsiteX4" fmla="*/ 3617 w 3481339"/>
                <a:gd name="connsiteY4" fmla="*/ 5187 h 2259860"/>
                <a:gd name="connsiteX5" fmla="*/ 7104 w 3481339"/>
                <a:gd name="connsiteY5" fmla="*/ 433264 h 2259860"/>
                <a:gd name="connsiteX0" fmla="*/ 1162 w 3483115"/>
                <a:gd name="connsiteY0" fmla="*/ 424961 h 2259860"/>
                <a:gd name="connsiteX1" fmla="*/ 1776 w 3483115"/>
                <a:gd name="connsiteY1" fmla="*/ 2259860 h 2259860"/>
                <a:gd name="connsiteX2" fmla="*/ 3480908 w 3483115"/>
                <a:gd name="connsiteY2" fmla="*/ 424252 h 2259860"/>
                <a:gd name="connsiteX3" fmla="*/ 3483115 w 3483115"/>
                <a:gd name="connsiteY3" fmla="*/ 0 h 2259860"/>
                <a:gd name="connsiteX4" fmla="*/ 5393 w 3483115"/>
                <a:gd name="connsiteY4" fmla="*/ 5187 h 2259860"/>
                <a:gd name="connsiteX5" fmla="*/ 1162 w 3483115"/>
                <a:gd name="connsiteY5" fmla="*/ 424961 h 2259860"/>
                <a:gd name="connsiteX0" fmla="*/ 582870 w 4060592"/>
                <a:gd name="connsiteY0" fmla="*/ 5187 h 2259860"/>
                <a:gd name="connsiteX1" fmla="*/ 579253 w 4060592"/>
                <a:gd name="connsiteY1" fmla="*/ 2259860 h 2259860"/>
                <a:gd name="connsiteX2" fmla="*/ 4058385 w 4060592"/>
                <a:gd name="connsiteY2" fmla="*/ 424252 h 2259860"/>
                <a:gd name="connsiteX3" fmla="*/ 4060592 w 4060592"/>
                <a:gd name="connsiteY3" fmla="*/ 0 h 2259860"/>
                <a:gd name="connsiteX4" fmla="*/ 582870 w 4060592"/>
                <a:gd name="connsiteY4" fmla="*/ 5187 h 2259860"/>
                <a:gd name="connsiteX0" fmla="*/ 3617 w 3481339"/>
                <a:gd name="connsiteY0" fmla="*/ 5187 h 2259860"/>
                <a:gd name="connsiteX1" fmla="*/ 0 w 3481339"/>
                <a:gd name="connsiteY1" fmla="*/ 2259860 h 2259860"/>
                <a:gd name="connsiteX2" fmla="*/ 3479132 w 3481339"/>
                <a:gd name="connsiteY2" fmla="*/ 424252 h 2259860"/>
                <a:gd name="connsiteX3" fmla="*/ 3481339 w 3481339"/>
                <a:gd name="connsiteY3" fmla="*/ 0 h 2259860"/>
                <a:gd name="connsiteX4" fmla="*/ 3617 w 3481339"/>
                <a:gd name="connsiteY4" fmla="*/ 5187 h 2259860"/>
                <a:gd name="connsiteX0" fmla="*/ 1412 w 3481339"/>
                <a:gd name="connsiteY0" fmla="*/ 0 h 2267127"/>
                <a:gd name="connsiteX1" fmla="*/ 0 w 3481339"/>
                <a:gd name="connsiteY1" fmla="*/ 2267127 h 2267127"/>
                <a:gd name="connsiteX2" fmla="*/ 3479132 w 3481339"/>
                <a:gd name="connsiteY2" fmla="*/ 431519 h 2267127"/>
                <a:gd name="connsiteX3" fmla="*/ 3481339 w 3481339"/>
                <a:gd name="connsiteY3" fmla="*/ 7267 h 2267127"/>
                <a:gd name="connsiteX4" fmla="*/ 1412 w 3481339"/>
                <a:gd name="connsiteY4" fmla="*/ 0 h 2267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1339" h="2267127">
                  <a:moveTo>
                    <a:pt x="1412" y="0"/>
                  </a:moveTo>
                  <a:cubicBezTo>
                    <a:pt x="206" y="751558"/>
                    <a:pt x="1206" y="1515569"/>
                    <a:pt x="0" y="2267127"/>
                  </a:cubicBezTo>
                  <a:cubicBezTo>
                    <a:pt x="278541" y="1660015"/>
                    <a:pt x="1274161" y="381103"/>
                    <a:pt x="3479132" y="431519"/>
                  </a:cubicBezTo>
                  <a:cubicBezTo>
                    <a:pt x="3479868" y="290102"/>
                    <a:pt x="3480603" y="148684"/>
                    <a:pt x="3481339" y="7267"/>
                  </a:cubicBezTo>
                  <a:lnTo>
                    <a:pt x="141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51000">
                  <a:srgbClr val="FFFFFF"/>
                </a:gs>
                <a:gs pos="67000">
                  <a:schemeClr val="accent4">
                    <a:lumMod val="20000"/>
                    <a:lumOff val="8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7800000" scaled="0"/>
              <a:tileRect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자유형 16"/>
            <p:cNvSpPr/>
            <p:nvPr/>
          </p:nvSpPr>
          <p:spPr bwMode="gray">
            <a:xfrm flipV="1">
              <a:off x="2440909" y="4666401"/>
              <a:ext cx="6706620" cy="2954214"/>
            </a:xfrm>
            <a:custGeom>
              <a:avLst/>
              <a:gdLst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9038072 w 9038072"/>
                <a:gd name="connsiteY0" fmla="*/ 1941920 h 2437301"/>
                <a:gd name="connsiteX1" fmla="*/ 0 w 9038072"/>
                <a:gd name="connsiteY1" fmla="*/ 6602 h 2437301"/>
                <a:gd name="connsiteX0" fmla="*/ 9038072 w 9038072"/>
                <a:gd name="connsiteY0" fmla="*/ 3259319 h 3259319"/>
                <a:gd name="connsiteX1" fmla="*/ 0 w 9038072"/>
                <a:gd name="connsiteY1" fmla="*/ 1324001 h 3259319"/>
                <a:gd name="connsiteX0" fmla="*/ 6611746 w 6611746"/>
                <a:gd name="connsiteY0" fmla="*/ 3259319 h 3259319"/>
                <a:gd name="connsiteX1" fmla="*/ 0 w 6611746"/>
                <a:gd name="connsiteY1" fmla="*/ 1252235 h 3259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11746" h="3259319">
                  <a:moveTo>
                    <a:pt x="6611746" y="3259319"/>
                  </a:moveTo>
                  <a:cubicBezTo>
                    <a:pt x="2579165" y="0"/>
                    <a:pt x="3889" y="1245632"/>
                    <a:pt x="0" y="1252235"/>
                  </a:cubicBezTo>
                </a:path>
              </a:pathLst>
            </a:cu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702285" y="3549020"/>
            <a:ext cx="7778575" cy="59436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None/>
              <a:defRPr lang="en-U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24" name="제목 23"/>
          <p:cNvSpPr>
            <a:spLocks noGrp="1"/>
          </p:cNvSpPr>
          <p:nvPr>
            <p:ph type="title"/>
          </p:nvPr>
        </p:nvSpPr>
        <p:spPr bwMode="auto">
          <a:xfrm>
            <a:off x="654785" y="2428868"/>
            <a:ext cx="7858180" cy="1143000"/>
          </a:xfrm>
          <a:prstGeom prst="rect">
            <a:avLst/>
          </a:prstGeo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01600" h="3810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ko-KR" altLang="en-US" sz="5400" b="1" kern="1200">
                <a:ln w="0"/>
                <a:gradFill flip="none">
                  <a:gsLst>
                    <a:gs pos="0">
                      <a:schemeClr val="accent1">
                        <a:lumMod val="75000"/>
                      </a:schemeClr>
                    </a:gs>
                    <a:gs pos="49000">
                      <a:schemeClr val="accent1"/>
                    </a:gs>
                    <a:gs pos="50000">
                      <a:schemeClr val="accent1">
                        <a:lumMod val="50000"/>
                      </a:schemeClr>
                    </a:gs>
                    <a:gs pos="9200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18" name="날짜 개체 틀 6"/>
          <p:cNvSpPr>
            <a:spLocks noGrp="1"/>
          </p:cNvSpPr>
          <p:nvPr>
            <p:ph type="dt" sz="half" idx="10"/>
          </p:nvPr>
        </p:nvSpPr>
        <p:spPr>
          <a:xfrm>
            <a:off x="1071563" y="6494463"/>
            <a:ext cx="1857375" cy="2921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7573AA6-A823-42A2-9BF7-9E7C965D7176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19" name="슬라이드 번호 개체 틀 7"/>
          <p:cNvSpPr>
            <a:spLocks noGrp="1"/>
          </p:cNvSpPr>
          <p:nvPr>
            <p:ph type="sldNum" sz="quarter" idx="11"/>
          </p:nvPr>
        </p:nvSpPr>
        <p:spPr>
          <a:xfrm>
            <a:off x="465138" y="6494463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C15EB52-7830-445F-87B0-D4FFA9F20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바닥글 개체 틀 8"/>
          <p:cNvSpPr>
            <a:spLocks noGrp="1"/>
          </p:cNvSpPr>
          <p:nvPr>
            <p:ph type="ftr" sz="quarter" idx="12"/>
          </p:nvPr>
        </p:nvSpPr>
        <p:spPr>
          <a:xfrm>
            <a:off x="5643563" y="6572250"/>
            <a:ext cx="3143250" cy="2921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2"/>
          <p:cNvSpPr>
            <a:spLocks noGrp="1"/>
          </p:cNvSpPr>
          <p:nvPr>
            <p:ph type="body" idx="1"/>
          </p:nvPr>
        </p:nvSpPr>
        <p:spPr>
          <a:xfrm>
            <a:off x="1028700" y="3429000"/>
            <a:ext cx="7086600" cy="1509712"/>
          </a:xfrm>
          <a:prstGeom prst="rect">
            <a:avLst/>
          </a:prstGeom>
        </p:spPr>
        <p:txBody>
          <a:bodyPr/>
          <a:lstStyle>
            <a:lvl1pPr marL="73152" indent="0" algn="ctr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457200" y="2285992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" name="Date Placeholder 14"/>
          <p:cNvSpPr>
            <a:spLocks noGrp="1"/>
          </p:cNvSpPr>
          <p:nvPr>
            <p:ph type="dt" sz="half" idx="10"/>
          </p:nvPr>
        </p:nvSpPr>
        <p:spPr>
          <a:xfrm>
            <a:off x="114300" y="6561138"/>
            <a:ext cx="1857375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9B0FE-C37A-471D-BB23-BAF28C9DFF8C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5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5643563" y="6572250"/>
            <a:ext cx="3143250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4286250" y="6429375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67511-6143-48D5-BF89-1076FC694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9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>
          <a:xfrm>
            <a:off x="114300" y="6561138"/>
            <a:ext cx="1857375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50485-5682-4BA8-A8F9-19E732902F85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6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5643563" y="6572250"/>
            <a:ext cx="3143250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4286250" y="6429375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06D3F-0B0E-458B-A772-7AA1ED9C1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1" name="내용 개체 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3" name="내용 개체 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986B81F-D504-416F-9C3A-2158776182F0}" type="datetimeFigureOut">
              <a:rPr lang="ko-KR" altLang="en-US"/>
              <a:pPr>
                <a:defRPr/>
              </a:pPr>
              <a:t>2013-11-07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CC837-661C-43B2-BF54-9C7E944CB5E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8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20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>
          <a:xfrm>
            <a:off x="114300" y="6561138"/>
            <a:ext cx="1857375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5F9D7-9D22-46FF-A807-1E56DEA21980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5643563" y="6572250"/>
            <a:ext cx="3143250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4286250" y="6429375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FCE60-BA69-44B8-B42B-0E644747D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19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내용 개체 틀 3"/>
          <p:cNvSpPr>
            <a:spLocks noGrp="1"/>
          </p:cNvSpPr>
          <p:nvPr>
            <p:ph sz="half" idx="1"/>
          </p:nvPr>
        </p:nvSpPr>
        <p:spPr>
          <a:xfrm>
            <a:off x="3575050" y="1520042"/>
            <a:ext cx="5111750" cy="4606121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>
          <a:xfrm>
            <a:off x="114300" y="6561138"/>
            <a:ext cx="1857375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0337C-B39D-47AF-8FA9-03A9EF5CB231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6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5643563" y="6572250"/>
            <a:ext cx="3143250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4286250" y="6429375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016F4-03AC-4A88-BDAE-FB752C476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14" name="그림 개체 틀 2"/>
          <p:cNvSpPr>
            <a:spLocks noGrp="1"/>
          </p:cNvSpPr>
          <p:nvPr>
            <p:ph type="pic" idx="1"/>
          </p:nvPr>
        </p:nvSpPr>
        <p:spPr bwMode="gray">
          <a:xfrm>
            <a:off x="500034" y="1857364"/>
            <a:ext cx="5143536" cy="3962400"/>
          </a:xfrm>
          <a:prstGeom prst="rect">
            <a:avLst/>
          </a:prstGeom>
          <a:solidFill>
            <a:schemeClr val="bg2">
              <a:lumMod val="90000"/>
            </a:schemeClr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en-US" noProof="0" dirty="0"/>
          </a:p>
        </p:txBody>
      </p:sp>
      <p:sp>
        <p:nvSpPr>
          <p:cNvPr id="15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857884" y="1857364"/>
            <a:ext cx="2857520" cy="4000528"/>
          </a:xfrm>
          <a:prstGeom prst="rect">
            <a:avLst/>
          </a:prstGeo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>
          <a:xfrm>
            <a:off x="114300" y="6561138"/>
            <a:ext cx="1857375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2B21B-3838-4146-93F9-295AD3CD3941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6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5643563" y="6572250"/>
            <a:ext cx="3143250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4286250" y="6429375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536F5-EED8-44A7-8F76-AA011D9B9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세로 텍스트 개체 틀 16"/>
          <p:cNvSpPr>
            <a:spLocks noGrp="1"/>
          </p:cNvSpPr>
          <p:nvPr>
            <p:ph type="body" orient="vert" sz="quarter" idx="13"/>
          </p:nvPr>
        </p:nvSpPr>
        <p:spPr>
          <a:xfrm>
            <a:off x="428625" y="1571625"/>
            <a:ext cx="8286750" cy="4572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" name="Date Placeholder 14"/>
          <p:cNvSpPr>
            <a:spLocks noGrp="1"/>
          </p:cNvSpPr>
          <p:nvPr>
            <p:ph type="dt" sz="half" idx="14"/>
          </p:nvPr>
        </p:nvSpPr>
        <p:spPr>
          <a:xfrm>
            <a:off x="114300" y="6561138"/>
            <a:ext cx="1857375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E9BAC-E92D-4138-898B-90E783F669DC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5" name="Footer Placeholder 23"/>
          <p:cNvSpPr>
            <a:spLocks noGrp="1"/>
          </p:cNvSpPr>
          <p:nvPr>
            <p:ph type="ftr" sz="quarter" idx="15"/>
          </p:nvPr>
        </p:nvSpPr>
        <p:spPr>
          <a:xfrm>
            <a:off x="5643563" y="6572250"/>
            <a:ext cx="3143250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4"/>
          <p:cNvSpPr>
            <a:spLocks noGrp="1"/>
          </p:cNvSpPr>
          <p:nvPr>
            <p:ph type="sldNum" sz="quarter" idx="16"/>
          </p:nvPr>
        </p:nvSpPr>
        <p:spPr>
          <a:xfrm>
            <a:off x="4286250" y="6429375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1C748-0B1A-4998-9559-7B37B164F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0" descr="Picture1.png"/>
          <p:cNvPicPr>
            <a:picLocks noChangeAspect="1"/>
          </p:cNvPicPr>
          <p:nvPr userDrawn="1"/>
        </p:nvPicPr>
        <p:blipFill>
          <a:blip r:embed="rId2"/>
          <a:srcRect l="-8578" t="9286" r="-8633" b="5000"/>
          <a:stretch>
            <a:fillRect/>
          </a:stretch>
        </p:blipFill>
        <p:spPr bwMode="auto">
          <a:xfrm>
            <a:off x="0" y="0"/>
            <a:ext cx="7715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그룹 14"/>
          <p:cNvGrpSpPr>
            <a:grpSpLocks/>
          </p:cNvGrpSpPr>
          <p:nvPr userDrawn="1"/>
        </p:nvGrpSpPr>
        <p:grpSpPr bwMode="auto">
          <a:xfrm rot="5400000">
            <a:off x="4637088" y="2351087"/>
            <a:ext cx="6870700" cy="2143125"/>
            <a:chOff x="-11098" y="-1"/>
            <a:chExt cx="9155098" cy="1676401"/>
          </a:xfrm>
        </p:grpSpPr>
        <p:sp>
          <p:nvSpPr>
            <p:cNvPr id="6" name="Freeform 44"/>
            <p:cNvSpPr/>
            <p:nvPr userDrawn="1"/>
          </p:nvSpPr>
          <p:spPr bwMode="auto">
            <a:xfrm flipV="1">
              <a:off x="-521" y="8691"/>
              <a:ext cx="9144522" cy="1523663"/>
            </a:xfrm>
            <a:custGeom>
              <a:avLst/>
              <a:gdLst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13447 w 9170894"/>
                <a:gd name="connsiteY0" fmla="*/ 567018 h 2194112"/>
                <a:gd name="connsiteX1" fmla="*/ 0 w 9170894"/>
                <a:gd name="connsiteY1" fmla="*/ 2194112 h 2194112"/>
                <a:gd name="connsiteX2" fmla="*/ 9170894 w 9170894"/>
                <a:gd name="connsiteY2" fmla="*/ 2194112 h 2194112"/>
                <a:gd name="connsiteX3" fmla="*/ 9170894 w 9170894"/>
                <a:gd name="connsiteY3" fmla="*/ 271183 h 2194112"/>
                <a:gd name="connsiteX4" fmla="*/ 13447 w 9170894"/>
                <a:gd name="connsiteY4" fmla="*/ 567018 h 2194112"/>
                <a:gd name="connsiteX0" fmla="*/ 13447 w 9171360"/>
                <a:gd name="connsiteY0" fmla="*/ 323545 h 1950639"/>
                <a:gd name="connsiteX1" fmla="*/ 0 w 9171360"/>
                <a:gd name="connsiteY1" fmla="*/ 1950639 h 1950639"/>
                <a:gd name="connsiteX2" fmla="*/ 9170894 w 9171360"/>
                <a:gd name="connsiteY2" fmla="*/ 1950639 h 1950639"/>
                <a:gd name="connsiteX3" fmla="*/ 9170894 w 9171360"/>
                <a:gd name="connsiteY3" fmla="*/ 27710 h 1950639"/>
                <a:gd name="connsiteX4" fmla="*/ 13447 w 9171360"/>
                <a:gd name="connsiteY4" fmla="*/ 323545 h 1950639"/>
                <a:gd name="connsiteX0" fmla="*/ 13447 w 9171360"/>
                <a:gd name="connsiteY0" fmla="*/ 323545 h 1950639"/>
                <a:gd name="connsiteX1" fmla="*/ 0 w 9171360"/>
                <a:gd name="connsiteY1" fmla="*/ 1950639 h 1950639"/>
                <a:gd name="connsiteX2" fmla="*/ 9170894 w 9171360"/>
                <a:gd name="connsiteY2" fmla="*/ 1950639 h 1950639"/>
                <a:gd name="connsiteX3" fmla="*/ 9170894 w 9171360"/>
                <a:gd name="connsiteY3" fmla="*/ 27710 h 1950639"/>
                <a:gd name="connsiteX4" fmla="*/ 13447 w 9171360"/>
                <a:gd name="connsiteY4" fmla="*/ 323545 h 1950639"/>
                <a:gd name="connsiteX0" fmla="*/ 13447 w 9171360"/>
                <a:gd name="connsiteY0" fmla="*/ 323545 h 1950639"/>
                <a:gd name="connsiteX1" fmla="*/ 0 w 9171360"/>
                <a:gd name="connsiteY1" fmla="*/ 1950639 h 1950639"/>
                <a:gd name="connsiteX2" fmla="*/ 9170894 w 9171360"/>
                <a:gd name="connsiteY2" fmla="*/ 1950639 h 1950639"/>
                <a:gd name="connsiteX3" fmla="*/ 9170894 w 9171360"/>
                <a:gd name="connsiteY3" fmla="*/ 27710 h 1950639"/>
                <a:gd name="connsiteX4" fmla="*/ 13447 w 9171360"/>
                <a:gd name="connsiteY4" fmla="*/ 323545 h 1950639"/>
                <a:gd name="connsiteX0" fmla="*/ 13447 w 9171360"/>
                <a:gd name="connsiteY0" fmla="*/ 0 h 1627094"/>
                <a:gd name="connsiteX1" fmla="*/ 0 w 9171360"/>
                <a:gd name="connsiteY1" fmla="*/ 1627094 h 1627094"/>
                <a:gd name="connsiteX2" fmla="*/ 9170894 w 9171360"/>
                <a:gd name="connsiteY2" fmla="*/ 1627094 h 1627094"/>
                <a:gd name="connsiteX3" fmla="*/ 9170894 w 9171360"/>
                <a:gd name="connsiteY3" fmla="*/ 498867 h 1627094"/>
                <a:gd name="connsiteX4" fmla="*/ 13447 w 9171360"/>
                <a:gd name="connsiteY4" fmla="*/ 0 h 1627094"/>
                <a:gd name="connsiteX0" fmla="*/ 13447 w 9171360"/>
                <a:gd name="connsiteY0" fmla="*/ 0 h 1627094"/>
                <a:gd name="connsiteX1" fmla="*/ 0 w 9171360"/>
                <a:gd name="connsiteY1" fmla="*/ 1627094 h 1627094"/>
                <a:gd name="connsiteX2" fmla="*/ 9170894 w 9171360"/>
                <a:gd name="connsiteY2" fmla="*/ 1627094 h 1627094"/>
                <a:gd name="connsiteX3" fmla="*/ 9170894 w 9171360"/>
                <a:gd name="connsiteY3" fmla="*/ 498867 h 1627094"/>
                <a:gd name="connsiteX4" fmla="*/ 13447 w 9171360"/>
                <a:gd name="connsiteY4" fmla="*/ 0 h 1627094"/>
                <a:gd name="connsiteX0" fmla="*/ 13447 w 9171360"/>
                <a:gd name="connsiteY0" fmla="*/ 0 h 1627094"/>
                <a:gd name="connsiteX1" fmla="*/ 0 w 9171360"/>
                <a:gd name="connsiteY1" fmla="*/ 1627094 h 1627094"/>
                <a:gd name="connsiteX2" fmla="*/ 9170894 w 9171360"/>
                <a:gd name="connsiteY2" fmla="*/ 1627094 h 1627094"/>
                <a:gd name="connsiteX3" fmla="*/ 9170894 w 9171360"/>
                <a:gd name="connsiteY3" fmla="*/ 498867 h 1627094"/>
                <a:gd name="connsiteX4" fmla="*/ 13447 w 9171360"/>
                <a:gd name="connsiteY4" fmla="*/ 0 h 1627094"/>
                <a:gd name="connsiteX0" fmla="*/ 13447 w 9171360"/>
                <a:gd name="connsiteY0" fmla="*/ 109948 h 1294458"/>
                <a:gd name="connsiteX1" fmla="*/ 0 w 9171360"/>
                <a:gd name="connsiteY1" fmla="*/ 1155937 h 1294458"/>
                <a:gd name="connsiteX2" fmla="*/ 9170894 w 9171360"/>
                <a:gd name="connsiteY2" fmla="*/ 1155937 h 1294458"/>
                <a:gd name="connsiteX3" fmla="*/ 9170894 w 9171360"/>
                <a:gd name="connsiteY3" fmla="*/ 27710 h 1294458"/>
                <a:gd name="connsiteX4" fmla="*/ 13447 w 9171360"/>
                <a:gd name="connsiteY4" fmla="*/ 109948 h 1294458"/>
                <a:gd name="connsiteX0" fmla="*/ 13447 w 9171360"/>
                <a:gd name="connsiteY0" fmla="*/ 109948 h 1155937"/>
                <a:gd name="connsiteX1" fmla="*/ 0 w 9171360"/>
                <a:gd name="connsiteY1" fmla="*/ 1155937 h 1155937"/>
                <a:gd name="connsiteX2" fmla="*/ 9170894 w 9171360"/>
                <a:gd name="connsiteY2" fmla="*/ 1155937 h 1155937"/>
                <a:gd name="connsiteX3" fmla="*/ 9170894 w 9171360"/>
                <a:gd name="connsiteY3" fmla="*/ 27710 h 1155937"/>
                <a:gd name="connsiteX4" fmla="*/ 13447 w 9171360"/>
                <a:gd name="connsiteY4" fmla="*/ 109948 h 1155937"/>
                <a:gd name="connsiteX0" fmla="*/ 13447 w 9171360"/>
                <a:gd name="connsiteY0" fmla="*/ 174332 h 1220321"/>
                <a:gd name="connsiteX1" fmla="*/ 0 w 9171360"/>
                <a:gd name="connsiteY1" fmla="*/ 1220321 h 1220321"/>
                <a:gd name="connsiteX2" fmla="*/ 9170894 w 9171360"/>
                <a:gd name="connsiteY2" fmla="*/ 1220321 h 1220321"/>
                <a:gd name="connsiteX3" fmla="*/ 9170894 w 9171360"/>
                <a:gd name="connsiteY3" fmla="*/ 27710 h 1220321"/>
                <a:gd name="connsiteX4" fmla="*/ 13447 w 9171360"/>
                <a:gd name="connsiteY4" fmla="*/ 174332 h 1220321"/>
                <a:gd name="connsiteX0" fmla="*/ 13447 w 9171360"/>
                <a:gd name="connsiteY0" fmla="*/ 280447 h 1220321"/>
                <a:gd name="connsiteX1" fmla="*/ 0 w 9171360"/>
                <a:gd name="connsiteY1" fmla="*/ 1220321 h 1220321"/>
                <a:gd name="connsiteX2" fmla="*/ 9170894 w 9171360"/>
                <a:gd name="connsiteY2" fmla="*/ 1220321 h 1220321"/>
                <a:gd name="connsiteX3" fmla="*/ 9170894 w 9171360"/>
                <a:gd name="connsiteY3" fmla="*/ 27710 h 1220321"/>
                <a:gd name="connsiteX4" fmla="*/ 13447 w 9171360"/>
                <a:gd name="connsiteY4" fmla="*/ 280447 h 1220321"/>
                <a:gd name="connsiteX0" fmla="*/ 13447 w 9171360"/>
                <a:gd name="connsiteY0" fmla="*/ 280447 h 1220321"/>
                <a:gd name="connsiteX1" fmla="*/ 0 w 9171360"/>
                <a:gd name="connsiteY1" fmla="*/ 1220321 h 1220321"/>
                <a:gd name="connsiteX2" fmla="*/ 9170894 w 9171360"/>
                <a:gd name="connsiteY2" fmla="*/ 1220321 h 1220321"/>
                <a:gd name="connsiteX3" fmla="*/ 9170894 w 9171360"/>
                <a:gd name="connsiteY3" fmla="*/ 27710 h 1220321"/>
                <a:gd name="connsiteX4" fmla="*/ 13447 w 9171360"/>
                <a:gd name="connsiteY4" fmla="*/ 280447 h 1220321"/>
                <a:gd name="connsiteX0" fmla="*/ 13447 w 9171360"/>
                <a:gd name="connsiteY0" fmla="*/ 121274 h 1061148"/>
                <a:gd name="connsiteX1" fmla="*/ 0 w 9171360"/>
                <a:gd name="connsiteY1" fmla="*/ 1061148 h 1061148"/>
                <a:gd name="connsiteX2" fmla="*/ 9170894 w 9171360"/>
                <a:gd name="connsiteY2" fmla="*/ 1061148 h 1061148"/>
                <a:gd name="connsiteX3" fmla="*/ 9170894 w 9171360"/>
                <a:gd name="connsiteY3" fmla="*/ 27710 h 1061148"/>
                <a:gd name="connsiteX4" fmla="*/ 13447 w 9171360"/>
                <a:gd name="connsiteY4" fmla="*/ 121274 h 106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71360" h="1061148">
                  <a:moveTo>
                    <a:pt x="13447" y="121274"/>
                  </a:moveTo>
                  <a:lnTo>
                    <a:pt x="0" y="1061148"/>
                  </a:lnTo>
                  <a:lnTo>
                    <a:pt x="9170894" y="1061148"/>
                  </a:lnTo>
                  <a:lnTo>
                    <a:pt x="9170894" y="27710"/>
                  </a:lnTo>
                  <a:cubicBezTo>
                    <a:pt x="9171360" y="0"/>
                    <a:pt x="4367079" y="991141"/>
                    <a:pt x="13447" y="1212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alpha val="48000"/>
                  </a:schemeClr>
                </a:gs>
                <a:gs pos="50000">
                  <a:srgbClr val="FFFFFF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latinLnBrk="1">
                <a:defRPr/>
              </a:pPr>
              <a:endParaRPr lang="en-US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45"/>
            <p:cNvSpPr/>
            <p:nvPr userDrawn="1"/>
          </p:nvSpPr>
          <p:spPr bwMode="auto">
            <a:xfrm flipV="1">
              <a:off x="-11098" y="0"/>
              <a:ext cx="9155098" cy="1676400"/>
            </a:xfrm>
            <a:custGeom>
              <a:avLst/>
              <a:gdLst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13447 w 9170894"/>
                <a:gd name="connsiteY0" fmla="*/ 567017 h 2194111"/>
                <a:gd name="connsiteX1" fmla="*/ 0 w 9170894"/>
                <a:gd name="connsiteY1" fmla="*/ 2194111 h 2194111"/>
                <a:gd name="connsiteX2" fmla="*/ 9170894 w 9170894"/>
                <a:gd name="connsiteY2" fmla="*/ 2194111 h 2194111"/>
                <a:gd name="connsiteX3" fmla="*/ 9170894 w 9170894"/>
                <a:gd name="connsiteY3" fmla="*/ 271182 h 2194111"/>
                <a:gd name="connsiteX4" fmla="*/ 13447 w 9170894"/>
                <a:gd name="connsiteY4" fmla="*/ 567017 h 2194111"/>
                <a:gd name="connsiteX0" fmla="*/ 13447 w 9170894"/>
                <a:gd name="connsiteY0" fmla="*/ 567017 h 2194111"/>
                <a:gd name="connsiteX1" fmla="*/ 0 w 9170894"/>
                <a:gd name="connsiteY1" fmla="*/ 2194111 h 2194111"/>
                <a:gd name="connsiteX2" fmla="*/ 9170894 w 9170894"/>
                <a:gd name="connsiteY2" fmla="*/ 2194111 h 2194111"/>
                <a:gd name="connsiteX3" fmla="*/ 9170894 w 9170894"/>
                <a:gd name="connsiteY3" fmla="*/ 271182 h 2194111"/>
                <a:gd name="connsiteX4" fmla="*/ 13447 w 9170894"/>
                <a:gd name="connsiteY4" fmla="*/ 567017 h 2194111"/>
                <a:gd name="connsiteX0" fmla="*/ 13447 w 9170894"/>
                <a:gd name="connsiteY0" fmla="*/ 567017 h 2194111"/>
                <a:gd name="connsiteX1" fmla="*/ 0 w 9170894"/>
                <a:gd name="connsiteY1" fmla="*/ 2194111 h 2194111"/>
                <a:gd name="connsiteX2" fmla="*/ 9170894 w 9170894"/>
                <a:gd name="connsiteY2" fmla="*/ 2194111 h 2194111"/>
                <a:gd name="connsiteX3" fmla="*/ 9170894 w 9170894"/>
                <a:gd name="connsiteY3" fmla="*/ 271182 h 2194111"/>
                <a:gd name="connsiteX4" fmla="*/ 13447 w 9170894"/>
                <a:gd name="connsiteY4" fmla="*/ 567017 h 2194111"/>
                <a:gd name="connsiteX0" fmla="*/ 13447 w 9171360"/>
                <a:gd name="connsiteY0" fmla="*/ 304157 h 1931251"/>
                <a:gd name="connsiteX1" fmla="*/ 0 w 9171360"/>
                <a:gd name="connsiteY1" fmla="*/ 1931251 h 1931251"/>
                <a:gd name="connsiteX2" fmla="*/ 9170894 w 9171360"/>
                <a:gd name="connsiteY2" fmla="*/ 1931251 h 1931251"/>
                <a:gd name="connsiteX3" fmla="*/ 9170894 w 9171360"/>
                <a:gd name="connsiteY3" fmla="*/ 8322 h 1931251"/>
                <a:gd name="connsiteX4" fmla="*/ 13447 w 9171360"/>
                <a:gd name="connsiteY4" fmla="*/ 304157 h 1931251"/>
                <a:gd name="connsiteX0" fmla="*/ 13447 w 9171360"/>
                <a:gd name="connsiteY0" fmla="*/ 0 h 1627094"/>
                <a:gd name="connsiteX1" fmla="*/ 0 w 9171360"/>
                <a:gd name="connsiteY1" fmla="*/ 1627094 h 1627094"/>
                <a:gd name="connsiteX2" fmla="*/ 9170894 w 9171360"/>
                <a:gd name="connsiteY2" fmla="*/ 1627094 h 1627094"/>
                <a:gd name="connsiteX3" fmla="*/ 9170894 w 9171360"/>
                <a:gd name="connsiteY3" fmla="*/ 433006 h 1627094"/>
                <a:gd name="connsiteX4" fmla="*/ 13447 w 9171360"/>
                <a:gd name="connsiteY4" fmla="*/ 0 h 1627094"/>
                <a:gd name="connsiteX0" fmla="*/ 13447 w 9171360"/>
                <a:gd name="connsiteY0" fmla="*/ 0 h 1803617"/>
                <a:gd name="connsiteX1" fmla="*/ 0 w 9171360"/>
                <a:gd name="connsiteY1" fmla="*/ 1803617 h 1803617"/>
                <a:gd name="connsiteX2" fmla="*/ 9170894 w 9171360"/>
                <a:gd name="connsiteY2" fmla="*/ 1803617 h 1803617"/>
                <a:gd name="connsiteX3" fmla="*/ 9170894 w 9171360"/>
                <a:gd name="connsiteY3" fmla="*/ 609529 h 1803617"/>
                <a:gd name="connsiteX4" fmla="*/ 13447 w 9171360"/>
                <a:gd name="connsiteY4" fmla="*/ 0 h 1803617"/>
                <a:gd name="connsiteX0" fmla="*/ 13447 w 9171360"/>
                <a:gd name="connsiteY0" fmla="*/ 0 h 1803617"/>
                <a:gd name="connsiteX1" fmla="*/ 0 w 9171360"/>
                <a:gd name="connsiteY1" fmla="*/ 1803617 h 1803617"/>
                <a:gd name="connsiteX2" fmla="*/ 9170894 w 9171360"/>
                <a:gd name="connsiteY2" fmla="*/ 1803617 h 1803617"/>
                <a:gd name="connsiteX3" fmla="*/ 9170894 w 9171360"/>
                <a:gd name="connsiteY3" fmla="*/ 609529 h 1803617"/>
                <a:gd name="connsiteX4" fmla="*/ 13447 w 9171360"/>
                <a:gd name="connsiteY4" fmla="*/ 0 h 1803617"/>
                <a:gd name="connsiteX0" fmla="*/ 13447 w 9171360"/>
                <a:gd name="connsiteY0" fmla="*/ 0 h 1803617"/>
                <a:gd name="connsiteX1" fmla="*/ 0 w 9171360"/>
                <a:gd name="connsiteY1" fmla="*/ 1803617 h 1803617"/>
                <a:gd name="connsiteX2" fmla="*/ 9170894 w 9171360"/>
                <a:gd name="connsiteY2" fmla="*/ 1803617 h 1803617"/>
                <a:gd name="connsiteX3" fmla="*/ 9170894 w 9171360"/>
                <a:gd name="connsiteY3" fmla="*/ 609529 h 1803617"/>
                <a:gd name="connsiteX4" fmla="*/ 13447 w 9171360"/>
                <a:gd name="connsiteY4" fmla="*/ 0 h 1803617"/>
                <a:gd name="connsiteX0" fmla="*/ 13447 w 9171360"/>
                <a:gd name="connsiteY0" fmla="*/ 0 h 1515038"/>
                <a:gd name="connsiteX1" fmla="*/ 0 w 9171360"/>
                <a:gd name="connsiteY1" fmla="*/ 1515038 h 1515038"/>
                <a:gd name="connsiteX2" fmla="*/ 9170894 w 9171360"/>
                <a:gd name="connsiteY2" fmla="*/ 1515038 h 1515038"/>
                <a:gd name="connsiteX3" fmla="*/ 9170894 w 9171360"/>
                <a:gd name="connsiteY3" fmla="*/ 320950 h 1515038"/>
                <a:gd name="connsiteX4" fmla="*/ 13447 w 9171360"/>
                <a:gd name="connsiteY4" fmla="*/ 0 h 1515038"/>
                <a:gd name="connsiteX0" fmla="*/ 13447 w 9171360"/>
                <a:gd name="connsiteY0" fmla="*/ 0 h 1370749"/>
                <a:gd name="connsiteX1" fmla="*/ 0 w 9171360"/>
                <a:gd name="connsiteY1" fmla="*/ 1370749 h 1370749"/>
                <a:gd name="connsiteX2" fmla="*/ 9170894 w 9171360"/>
                <a:gd name="connsiteY2" fmla="*/ 1370749 h 1370749"/>
                <a:gd name="connsiteX3" fmla="*/ 9170894 w 9171360"/>
                <a:gd name="connsiteY3" fmla="*/ 176661 h 1370749"/>
                <a:gd name="connsiteX4" fmla="*/ 13447 w 9171360"/>
                <a:gd name="connsiteY4" fmla="*/ 0 h 1370749"/>
                <a:gd name="connsiteX0" fmla="*/ 13447 w 9171360"/>
                <a:gd name="connsiteY0" fmla="*/ 0 h 1442894"/>
                <a:gd name="connsiteX1" fmla="*/ 0 w 9171360"/>
                <a:gd name="connsiteY1" fmla="*/ 1442894 h 1442894"/>
                <a:gd name="connsiteX2" fmla="*/ 9170894 w 9171360"/>
                <a:gd name="connsiteY2" fmla="*/ 1442894 h 1442894"/>
                <a:gd name="connsiteX3" fmla="*/ 9170894 w 9171360"/>
                <a:gd name="connsiteY3" fmla="*/ 248806 h 1442894"/>
                <a:gd name="connsiteX4" fmla="*/ 13447 w 9171360"/>
                <a:gd name="connsiteY4" fmla="*/ 0 h 1442894"/>
                <a:gd name="connsiteX0" fmla="*/ 13447 w 9171360"/>
                <a:gd name="connsiteY0" fmla="*/ 0 h 1442894"/>
                <a:gd name="connsiteX1" fmla="*/ 0 w 9171360"/>
                <a:gd name="connsiteY1" fmla="*/ 1442894 h 1442894"/>
                <a:gd name="connsiteX2" fmla="*/ 9170894 w 9171360"/>
                <a:gd name="connsiteY2" fmla="*/ 1442894 h 1442894"/>
                <a:gd name="connsiteX3" fmla="*/ 9170894 w 9171360"/>
                <a:gd name="connsiteY3" fmla="*/ 248806 h 1442894"/>
                <a:gd name="connsiteX4" fmla="*/ 13447 w 9171360"/>
                <a:gd name="connsiteY4" fmla="*/ 0 h 1442894"/>
                <a:gd name="connsiteX0" fmla="*/ 13447 w 9171360"/>
                <a:gd name="connsiteY0" fmla="*/ 0 h 1508480"/>
                <a:gd name="connsiteX1" fmla="*/ 0 w 9171360"/>
                <a:gd name="connsiteY1" fmla="*/ 1508480 h 1508480"/>
                <a:gd name="connsiteX2" fmla="*/ 9170894 w 9171360"/>
                <a:gd name="connsiteY2" fmla="*/ 1508480 h 1508480"/>
                <a:gd name="connsiteX3" fmla="*/ 9170894 w 9171360"/>
                <a:gd name="connsiteY3" fmla="*/ 314392 h 1508480"/>
                <a:gd name="connsiteX4" fmla="*/ 13447 w 9171360"/>
                <a:gd name="connsiteY4" fmla="*/ 0 h 1508480"/>
                <a:gd name="connsiteX0" fmla="*/ 13447 w 9171360"/>
                <a:gd name="connsiteY0" fmla="*/ 0 h 1508480"/>
                <a:gd name="connsiteX1" fmla="*/ 0 w 9171360"/>
                <a:gd name="connsiteY1" fmla="*/ 1508480 h 1508480"/>
                <a:gd name="connsiteX2" fmla="*/ 9170894 w 9171360"/>
                <a:gd name="connsiteY2" fmla="*/ 1508480 h 1508480"/>
                <a:gd name="connsiteX3" fmla="*/ 9170894 w 9171360"/>
                <a:gd name="connsiteY3" fmla="*/ 445565 h 1508480"/>
                <a:gd name="connsiteX4" fmla="*/ 13447 w 9171360"/>
                <a:gd name="connsiteY4" fmla="*/ 0 h 1508480"/>
                <a:gd name="connsiteX0" fmla="*/ 13447 w 9171360"/>
                <a:gd name="connsiteY0" fmla="*/ 0 h 1442894"/>
                <a:gd name="connsiteX1" fmla="*/ 0 w 9171360"/>
                <a:gd name="connsiteY1" fmla="*/ 1442894 h 1442894"/>
                <a:gd name="connsiteX2" fmla="*/ 9170894 w 9171360"/>
                <a:gd name="connsiteY2" fmla="*/ 1442894 h 1442894"/>
                <a:gd name="connsiteX3" fmla="*/ 9170894 w 9171360"/>
                <a:gd name="connsiteY3" fmla="*/ 379979 h 1442894"/>
                <a:gd name="connsiteX4" fmla="*/ 13447 w 9171360"/>
                <a:gd name="connsiteY4" fmla="*/ 0 h 144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71360" h="1442894">
                  <a:moveTo>
                    <a:pt x="13447" y="0"/>
                  </a:moveTo>
                  <a:cubicBezTo>
                    <a:pt x="8965" y="601206"/>
                    <a:pt x="4482" y="841688"/>
                    <a:pt x="0" y="1442894"/>
                  </a:cubicBezTo>
                  <a:lnTo>
                    <a:pt x="9170894" y="1442894"/>
                  </a:lnTo>
                  <a:lnTo>
                    <a:pt x="9170894" y="379979"/>
                  </a:lnTo>
                  <a:cubicBezTo>
                    <a:pt x="9171360" y="371657"/>
                    <a:pt x="3587007" y="1231432"/>
                    <a:pt x="13447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4">
                    <a:alpha val="74000"/>
                  </a:schemeClr>
                </a:gs>
                <a:gs pos="0">
                  <a:schemeClr val="accent4">
                    <a:lumMod val="60000"/>
                    <a:lumOff val="40000"/>
                    <a:alpha val="900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latinLnBrk="1">
                <a:defRPr/>
              </a:pPr>
              <a:endParaRPr lang="en-US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자유형 7"/>
            <p:cNvSpPr/>
            <p:nvPr userDrawn="1"/>
          </p:nvSpPr>
          <p:spPr>
            <a:xfrm>
              <a:off x="-521" y="694154"/>
              <a:ext cx="9144522" cy="959895"/>
            </a:xfrm>
            <a:custGeom>
              <a:avLst/>
              <a:gdLst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542706"/>
                <a:gd name="connsiteX1" fmla="*/ 0 w 3122762"/>
                <a:gd name="connsiteY1" fmla="*/ 1542706 h 1542706"/>
                <a:gd name="connsiteX0" fmla="*/ 3122762 w 3122762"/>
                <a:gd name="connsiteY0" fmla="*/ 0 h 1018421"/>
                <a:gd name="connsiteX1" fmla="*/ 0 w 3122762"/>
                <a:gd name="connsiteY1" fmla="*/ 1018421 h 1018421"/>
                <a:gd name="connsiteX0" fmla="*/ 3122762 w 7133923"/>
                <a:gd name="connsiteY0" fmla="*/ 0 h 1937166"/>
                <a:gd name="connsiteX1" fmla="*/ 7133923 w 7133923"/>
                <a:gd name="connsiteY1" fmla="*/ 1445806 h 1937166"/>
                <a:gd name="connsiteX2" fmla="*/ 0 w 7133923"/>
                <a:gd name="connsiteY2" fmla="*/ 1018421 h 1937166"/>
                <a:gd name="connsiteX0" fmla="*/ 7673644 w 7673644"/>
                <a:gd name="connsiteY0" fmla="*/ 364431 h 925348"/>
                <a:gd name="connsiteX1" fmla="*/ 7133923 w 7673644"/>
                <a:gd name="connsiteY1" fmla="*/ 433988 h 925348"/>
                <a:gd name="connsiteX2" fmla="*/ 0 w 7673644"/>
                <a:gd name="connsiteY2" fmla="*/ 6603 h 925348"/>
                <a:gd name="connsiteX0" fmla="*/ 7673644 w 7673644"/>
                <a:gd name="connsiteY0" fmla="*/ 772657 h 842214"/>
                <a:gd name="connsiteX1" fmla="*/ 7133923 w 7673644"/>
                <a:gd name="connsiteY1" fmla="*/ 842214 h 842214"/>
                <a:gd name="connsiteX2" fmla="*/ 0 w 7673644"/>
                <a:gd name="connsiteY2" fmla="*/ 414829 h 842214"/>
                <a:gd name="connsiteX0" fmla="*/ 7133923 w 7133923"/>
                <a:gd name="connsiteY0" fmla="*/ 842214 h 842214"/>
                <a:gd name="connsiteX1" fmla="*/ 0 w 7133923"/>
                <a:gd name="connsiteY1" fmla="*/ 414829 h 842214"/>
                <a:gd name="connsiteX0" fmla="*/ 7133923 w 7133923"/>
                <a:gd name="connsiteY0" fmla="*/ 842214 h 842214"/>
                <a:gd name="connsiteX1" fmla="*/ 0 w 7133923"/>
                <a:gd name="connsiteY1" fmla="*/ 414829 h 842214"/>
                <a:gd name="connsiteX0" fmla="*/ 7133923 w 7133923"/>
                <a:gd name="connsiteY0" fmla="*/ 842214 h 842214"/>
                <a:gd name="connsiteX1" fmla="*/ 0 w 7133923"/>
                <a:gd name="connsiteY1" fmla="*/ 414829 h 842214"/>
                <a:gd name="connsiteX0" fmla="*/ 7133923 w 7133923"/>
                <a:gd name="connsiteY0" fmla="*/ 952177 h 952177"/>
                <a:gd name="connsiteX1" fmla="*/ 0 w 7133923"/>
                <a:gd name="connsiteY1" fmla="*/ 393721 h 952177"/>
                <a:gd name="connsiteX0" fmla="*/ 7133923 w 7133923"/>
                <a:gd name="connsiteY0" fmla="*/ 952177 h 952177"/>
                <a:gd name="connsiteX1" fmla="*/ 0 w 7133923"/>
                <a:gd name="connsiteY1" fmla="*/ 393721 h 952177"/>
                <a:gd name="connsiteX0" fmla="*/ 7133923 w 7133923"/>
                <a:gd name="connsiteY0" fmla="*/ 952177 h 952177"/>
                <a:gd name="connsiteX1" fmla="*/ 0 w 7133923"/>
                <a:gd name="connsiteY1" fmla="*/ 393721 h 952177"/>
                <a:gd name="connsiteX0" fmla="*/ 7133923 w 7133923"/>
                <a:gd name="connsiteY0" fmla="*/ 918647 h 918647"/>
                <a:gd name="connsiteX1" fmla="*/ 0 w 7133923"/>
                <a:gd name="connsiteY1" fmla="*/ 360191 h 91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33923" h="918647">
                  <a:moveTo>
                    <a:pt x="7133923" y="918647"/>
                  </a:moveTo>
                  <a:cubicBezTo>
                    <a:pt x="4992031" y="24614"/>
                    <a:pt x="2101336" y="0"/>
                    <a:pt x="0" y="360191"/>
                  </a:cubicBezTo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그룹 19"/>
          <p:cNvGrpSpPr>
            <a:grpSpLocks/>
          </p:cNvGrpSpPr>
          <p:nvPr userDrawn="1"/>
        </p:nvGrpSpPr>
        <p:grpSpPr bwMode="auto">
          <a:xfrm rot="5400000">
            <a:off x="-3124200" y="3105150"/>
            <a:ext cx="6877050" cy="628650"/>
            <a:chOff x="-19250" y="6096000"/>
            <a:chExt cx="9163250" cy="838200"/>
          </a:xfrm>
        </p:grpSpPr>
        <p:grpSp>
          <p:nvGrpSpPr>
            <p:cNvPr id="10" name="Group 43"/>
            <p:cNvGrpSpPr/>
            <p:nvPr userDrawn="1"/>
          </p:nvGrpSpPr>
          <p:grpSpPr>
            <a:xfrm>
              <a:off x="-19250" y="6096000"/>
              <a:ext cx="9163250" cy="838200"/>
              <a:chOff x="-19250" y="4572001"/>
              <a:chExt cx="9163250" cy="2286000"/>
            </a:xfrm>
            <a:effectLst>
              <a:outerShdw blurRad="101600" dist="38100" dir="16200000" rotWithShape="0">
                <a:prstClr val="black">
                  <a:alpha val="25000"/>
                </a:prstClr>
              </a:outerShdw>
            </a:effectLst>
          </p:grpSpPr>
          <p:sp>
            <p:nvSpPr>
              <p:cNvPr id="12" name="Freeform 44"/>
              <p:cNvSpPr/>
              <p:nvPr/>
            </p:nvSpPr>
            <p:spPr bwMode="auto">
              <a:xfrm>
                <a:off x="-19250" y="4572001"/>
                <a:ext cx="9163250" cy="2286000"/>
              </a:xfrm>
              <a:custGeom>
                <a:avLst/>
                <a:gdLst>
                  <a:gd name="connsiteX0" fmla="*/ 13447 w 9170894"/>
                  <a:gd name="connsiteY0" fmla="*/ 295835 h 1922929"/>
                  <a:gd name="connsiteX1" fmla="*/ 0 w 9170894"/>
                  <a:gd name="connsiteY1" fmla="*/ 1922929 h 1922929"/>
                  <a:gd name="connsiteX2" fmla="*/ 9170894 w 9170894"/>
                  <a:gd name="connsiteY2" fmla="*/ 1922929 h 1922929"/>
                  <a:gd name="connsiteX3" fmla="*/ 9170894 w 9170894"/>
                  <a:gd name="connsiteY3" fmla="*/ 0 h 1922929"/>
                  <a:gd name="connsiteX4" fmla="*/ 4666129 w 9170894"/>
                  <a:gd name="connsiteY4" fmla="*/ 1519517 h 1922929"/>
                  <a:gd name="connsiteX5" fmla="*/ 13447 w 9170894"/>
                  <a:gd name="connsiteY5" fmla="*/ 295835 h 1922929"/>
                  <a:gd name="connsiteX0" fmla="*/ 13447 w 9170894"/>
                  <a:gd name="connsiteY0" fmla="*/ 363070 h 1990164"/>
                  <a:gd name="connsiteX1" fmla="*/ 0 w 9170894"/>
                  <a:gd name="connsiteY1" fmla="*/ 1990164 h 1990164"/>
                  <a:gd name="connsiteX2" fmla="*/ 9170894 w 9170894"/>
                  <a:gd name="connsiteY2" fmla="*/ 1990164 h 1990164"/>
                  <a:gd name="connsiteX3" fmla="*/ 9170894 w 9170894"/>
                  <a:gd name="connsiteY3" fmla="*/ 67235 h 1990164"/>
                  <a:gd name="connsiteX4" fmla="*/ 4666129 w 9170894"/>
                  <a:gd name="connsiteY4" fmla="*/ 1586752 h 1990164"/>
                  <a:gd name="connsiteX5" fmla="*/ 13447 w 9170894"/>
                  <a:gd name="connsiteY5" fmla="*/ 363070 h 1990164"/>
                  <a:gd name="connsiteX0" fmla="*/ 13447 w 9170894"/>
                  <a:gd name="connsiteY0" fmla="*/ 363070 h 1990164"/>
                  <a:gd name="connsiteX1" fmla="*/ 0 w 9170894"/>
                  <a:gd name="connsiteY1" fmla="*/ 1990164 h 1990164"/>
                  <a:gd name="connsiteX2" fmla="*/ 9170894 w 9170894"/>
                  <a:gd name="connsiteY2" fmla="*/ 1990164 h 1990164"/>
                  <a:gd name="connsiteX3" fmla="*/ 9170894 w 9170894"/>
                  <a:gd name="connsiteY3" fmla="*/ 67235 h 1990164"/>
                  <a:gd name="connsiteX4" fmla="*/ 4666129 w 9170894"/>
                  <a:gd name="connsiteY4" fmla="*/ 1586752 h 1990164"/>
                  <a:gd name="connsiteX5" fmla="*/ 13447 w 9170894"/>
                  <a:gd name="connsiteY5" fmla="*/ 363070 h 1990164"/>
                  <a:gd name="connsiteX0" fmla="*/ 13447 w 9170894"/>
                  <a:gd name="connsiteY0" fmla="*/ 363070 h 1990164"/>
                  <a:gd name="connsiteX1" fmla="*/ 0 w 9170894"/>
                  <a:gd name="connsiteY1" fmla="*/ 1990164 h 1990164"/>
                  <a:gd name="connsiteX2" fmla="*/ 9170894 w 9170894"/>
                  <a:gd name="connsiteY2" fmla="*/ 1990164 h 1990164"/>
                  <a:gd name="connsiteX3" fmla="*/ 9170894 w 9170894"/>
                  <a:gd name="connsiteY3" fmla="*/ 67235 h 1990164"/>
                  <a:gd name="connsiteX4" fmla="*/ 4666129 w 9170894"/>
                  <a:gd name="connsiteY4" fmla="*/ 1586752 h 1990164"/>
                  <a:gd name="connsiteX5" fmla="*/ 13447 w 9170894"/>
                  <a:gd name="connsiteY5" fmla="*/ 363070 h 1990164"/>
                  <a:gd name="connsiteX0" fmla="*/ 13447 w 9170894"/>
                  <a:gd name="connsiteY0" fmla="*/ 363070 h 1990164"/>
                  <a:gd name="connsiteX1" fmla="*/ 0 w 9170894"/>
                  <a:gd name="connsiteY1" fmla="*/ 1990164 h 1990164"/>
                  <a:gd name="connsiteX2" fmla="*/ 9170894 w 9170894"/>
                  <a:gd name="connsiteY2" fmla="*/ 1990164 h 1990164"/>
                  <a:gd name="connsiteX3" fmla="*/ 9170894 w 9170894"/>
                  <a:gd name="connsiteY3" fmla="*/ 67235 h 1990164"/>
                  <a:gd name="connsiteX4" fmla="*/ 4666129 w 9170894"/>
                  <a:gd name="connsiteY4" fmla="*/ 1586752 h 1990164"/>
                  <a:gd name="connsiteX5" fmla="*/ 13447 w 9170894"/>
                  <a:gd name="connsiteY5" fmla="*/ 363070 h 1990164"/>
                  <a:gd name="connsiteX0" fmla="*/ 13447 w 9170894"/>
                  <a:gd name="connsiteY0" fmla="*/ 295835 h 1922929"/>
                  <a:gd name="connsiteX1" fmla="*/ 0 w 9170894"/>
                  <a:gd name="connsiteY1" fmla="*/ 1922929 h 1922929"/>
                  <a:gd name="connsiteX2" fmla="*/ 9170894 w 9170894"/>
                  <a:gd name="connsiteY2" fmla="*/ 1922929 h 1922929"/>
                  <a:gd name="connsiteX3" fmla="*/ 9170894 w 9170894"/>
                  <a:gd name="connsiteY3" fmla="*/ 0 h 1922929"/>
                  <a:gd name="connsiteX4" fmla="*/ 4666129 w 9170894"/>
                  <a:gd name="connsiteY4" fmla="*/ 1519517 h 1922929"/>
                  <a:gd name="connsiteX5" fmla="*/ 13447 w 9170894"/>
                  <a:gd name="connsiteY5" fmla="*/ 295835 h 1922929"/>
                  <a:gd name="connsiteX0" fmla="*/ 13447 w 9170894"/>
                  <a:gd name="connsiteY0" fmla="*/ 295835 h 1922929"/>
                  <a:gd name="connsiteX1" fmla="*/ 0 w 9170894"/>
                  <a:gd name="connsiteY1" fmla="*/ 1922929 h 1922929"/>
                  <a:gd name="connsiteX2" fmla="*/ 9170894 w 9170894"/>
                  <a:gd name="connsiteY2" fmla="*/ 1922929 h 1922929"/>
                  <a:gd name="connsiteX3" fmla="*/ 9170894 w 9170894"/>
                  <a:gd name="connsiteY3" fmla="*/ 0 h 1922929"/>
                  <a:gd name="connsiteX4" fmla="*/ 4666129 w 9170894"/>
                  <a:gd name="connsiteY4" fmla="*/ 1519517 h 1922929"/>
                  <a:gd name="connsiteX5" fmla="*/ 13447 w 9170894"/>
                  <a:gd name="connsiteY5" fmla="*/ 295835 h 192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0894" h="1922929">
                    <a:moveTo>
                      <a:pt x="13447" y="295835"/>
                    </a:moveTo>
                    <a:lnTo>
                      <a:pt x="0" y="1922929"/>
                    </a:lnTo>
                    <a:lnTo>
                      <a:pt x="9170894" y="1922929"/>
                    </a:lnTo>
                    <a:lnTo>
                      <a:pt x="9170894" y="0"/>
                    </a:lnTo>
                    <a:cubicBezTo>
                      <a:pt x="7998759" y="1071282"/>
                      <a:pt x="6192370" y="1470211"/>
                      <a:pt x="4666129" y="1519517"/>
                    </a:cubicBezTo>
                    <a:cubicBezTo>
                      <a:pt x="3139888" y="1568823"/>
                      <a:pt x="1642782" y="1340223"/>
                      <a:pt x="13447" y="29583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50000">
                    <a:srgbClr val="FFFFFF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r" latinLnBrk="1"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45"/>
              <p:cNvSpPr/>
              <p:nvPr/>
            </p:nvSpPr>
            <p:spPr bwMode="auto">
              <a:xfrm>
                <a:off x="-10633" y="4935071"/>
                <a:ext cx="9154633" cy="1922929"/>
              </a:xfrm>
              <a:custGeom>
                <a:avLst/>
                <a:gdLst>
                  <a:gd name="connsiteX0" fmla="*/ 13447 w 9170894"/>
                  <a:gd name="connsiteY0" fmla="*/ 295835 h 1922929"/>
                  <a:gd name="connsiteX1" fmla="*/ 0 w 9170894"/>
                  <a:gd name="connsiteY1" fmla="*/ 1922929 h 1922929"/>
                  <a:gd name="connsiteX2" fmla="*/ 9170894 w 9170894"/>
                  <a:gd name="connsiteY2" fmla="*/ 1922929 h 1922929"/>
                  <a:gd name="connsiteX3" fmla="*/ 9170894 w 9170894"/>
                  <a:gd name="connsiteY3" fmla="*/ 0 h 1922929"/>
                  <a:gd name="connsiteX4" fmla="*/ 4666129 w 9170894"/>
                  <a:gd name="connsiteY4" fmla="*/ 1519517 h 1922929"/>
                  <a:gd name="connsiteX5" fmla="*/ 13447 w 9170894"/>
                  <a:gd name="connsiteY5" fmla="*/ 295835 h 1922929"/>
                  <a:gd name="connsiteX0" fmla="*/ 13447 w 9170894"/>
                  <a:gd name="connsiteY0" fmla="*/ 363070 h 1990164"/>
                  <a:gd name="connsiteX1" fmla="*/ 0 w 9170894"/>
                  <a:gd name="connsiteY1" fmla="*/ 1990164 h 1990164"/>
                  <a:gd name="connsiteX2" fmla="*/ 9170894 w 9170894"/>
                  <a:gd name="connsiteY2" fmla="*/ 1990164 h 1990164"/>
                  <a:gd name="connsiteX3" fmla="*/ 9170894 w 9170894"/>
                  <a:gd name="connsiteY3" fmla="*/ 67235 h 1990164"/>
                  <a:gd name="connsiteX4" fmla="*/ 4666129 w 9170894"/>
                  <a:gd name="connsiteY4" fmla="*/ 1586752 h 1990164"/>
                  <a:gd name="connsiteX5" fmla="*/ 13447 w 9170894"/>
                  <a:gd name="connsiteY5" fmla="*/ 363070 h 1990164"/>
                  <a:gd name="connsiteX0" fmla="*/ 13447 w 9170894"/>
                  <a:gd name="connsiteY0" fmla="*/ 363070 h 1990164"/>
                  <a:gd name="connsiteX1" fmla="*/ 0 w 9170894"/>
                  <a:gd name="connsiteY1" fmla="*/ 1990164 h 1990164"/>
                  <a:gd name="connsiteX2" fmla="*/ 9170894 w 9170894"/>
                  <a:gd name="connsiteY2" fmla="*/ 1990164 h 1990164"/>
                  <a:gd name="connsiteX3" fmla="*/ 9170894 w 9170894"/>
                  <a:gd name="connsiteY3" fmla="*/ 67235 h 1990164"/>
                  <a:gd name="connsiteX4" fmla="*/ 4666129 w 9170894"/>
                  <a:gd name="connsiteY4" fmla="*/ 1586752 h 1990164"/>
                  <a:gd name="connsiteX5" fmla="*/ 13447 w 9170894"/>
                  <a:gd name="connsiteY5" fmla="*/ 363070 h 1990164"/>
                  <a:gd name="connsiteX0" fmla="*/ 13447 w 9170894"/>
                  <a:gd name="connsiteY0" fmla="*/ 363070 h 1990164"/>
                  <a:gd name="connsiteX1" fmla="*/ 0 w 9170894"/>
                  <a:gd name="connsiteY1" fmla="*/ 1990164 h 1990164"/>
                  <a:gd name="connsiteX2" fmla="*/ 9170894 w 9170894"/>
                  <a:gd name="connsiteY2" fmla="*/ 1990164 h 1990164"/>
                  <a:gd name="connsiteX3" fmla="*/ 9170894 w 9170894"/>
                  <a:gd name="connsiteY3" fmla="*/ 67235 h 1990164"/>
                  <a:gd name="connsiteX4" fmla="*/ 4666129 w 9170894"/>
                  <a:gd name="connsiteY4" fmla="*/ 1586752 h 1990164"/>
                  <a:gd name="connsiteX5" fmla="*/ 13447 w 9170894"/>
                  <a:gd name="connsiteY5" fmla="*/ 363070 h 1990164"/>
                  <a:gd name="connsiteX0" fmla="*/ 13447 w 9170894"/>
                  <a:gd name="connsiteY0" fmla="*/ 363070 h 1990164"/>
                  <a:gd name="connsiteX1" fmla="*/ 0 w 9170894"/>
                  <a:gd name="connsiteY1" fmla="*/ 1990164 h 1990164"/>
                  <a:gd name="connsiteX2" fmla="*/ 9170894 w 9170894"/>
                  <a:gd name="connsiteY2" fmla="*/ 1990164 h 1990164"/>
                  <a:gd name="connsiteX3" fmla="*/ 9170894 w 9170894"/>
                  <a:gd name="connsiteY3" fmla="*/ 67235 h 1990164"/>
                  <a:gd name="connsiteX4" fmla="*/ 4666129 w 9170894"/>
                  <a:gd name="connsiteY4" fmla="*/ 1586752 h 1990164"/>
                  <a:gd name="connsiteX5" fmla="*/ 13447 w 9170894"/>
                  <a:gd name="connsiteY5" fmla="*/ 363070 h 1990164"/>
                  <a:gd name="connsiteX0" fmla="*/ 13447 w 9170894"/>
                  <a:gd name="connsiteY0" fmla="*/ 295835 h 1922929"/>
                  <a:gd name="connsiteX1" fmla="*/ 0 w 9170894"/>
                  <a:gd name="connsiteY1" fmla="*/ 1922929 h 1922929"/>
                  <a:gd name="connsiteX2" fmla="*/ 9170894 w 9170894"/>
                  <a:gd name="connsiteY2" fmla="*/ 1922929 h 1922929"/>
                  <a:gd name="connsiteX3" fmla="*/ 9170894 w 9170894"/>
                  <a:gd name="connsiteY3" fmla="*/ 0 h 1922929"/>
                  <a:gd name="connsiteX4" fmla="*/ 4666129 w 9170894"/>
                  <a:gd name="connsiteY4" fmla="*/ 1519517 h 1922929"/>
                  <a:gd name="connsiteX5" fmla="*/ 13447 w 9170894"/>
                  <a:gd name="connsiteY5" fmla="*/ 295835 h 1922929"/>
                  <a:gd name="connsiteX0" fmla="*/ 13447 w 9170894"/>
                  <a:gd name="connsiteY0" fmla="*/ 295835 h 1922929"/>
                  <a:gd name="connsiteX1" fmla="*/ 0 w 9170894"/>
                  <a:gd name="connsiteY1" fmla="*/ 1922929 h 1922929"/>
                  <a:gd name="connsiteX2" fmla="*/ 9170894 w 9170894"/>
                  <a:gd name="connsiteY2" fmla="*/ 1922929 h 1922929"/>
                  <a:gd name="connsiteX3" fmla="*/ 9170894 w 9170894"/>
                  <a:gd name="connsiteY3" fmla="*/ 0 h 1922929"/>
                  <a:gd name="connsiteX4" fmla="*/ 4666129 w 9170894"/>
                  <a:gd name="connsiteY4" fmla="*/ 1519517 h 1922929"/>
                  <a:gd name="connsiteX5" fmla="*/ 13447 w 9170894"/>
                  <a:gd name="connsiteY5" fmla="*/ 295835 h 192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0894" h="1922929">
                    <a:moveTo>
                      <a:pt x="13447" y="295835"/>
                    </a:moveTo>
                    <a:lnTo>
                      <a:pt x="0" y="1922929"/>
                    </a:lnTo>
                    <a:lnTo>
                      <a:pt x="9170894" y="1922929"/>
                    </a:lnTo>
                    <a:lnTo>
                      <a:pt x="9170894" y="0"/>
                    </a:lnTo>
                    <a:cubicBezTo>
                      <a:pt x="7998759" y="1071282"/>
                      <a:pt x="6192370" y="1470211"/>
                      <a:pt x="4666129" y="1519517"/>
                    </a:cubicBezTo>
                    <a:cubicBezTo>
                      <a:pt x="3139888" y="1568823"/>
                      <a:pt x="1642782" y="1340223"/>
                      <a:pt x="13447" y="29583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alpha val="7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r" latinLnBrk="1"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1" name="Freeform 45"/>
            <p:cNvSpPr/>
            <p:nvPr userDrawn="1"/>
          </p:nvSpPr>
          <p:spPr bwMode="auto">
            <a:xfrm>
              <a:off x="2790" y="6232915"/>
              <a:ext cx="9141210" cy="575235"/>
            </a:xfrm>
            <a:custGeom>
              <a:avLst/>
              <a:gdLst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9161929 w 9161929"/>
                <a:gd name="connsiteY0" fmla="*/ 1922929 h 2172311"/>
                <a:gd name="connsiteX1" fmla="*/ 9161929 w 9161929"/>
                <a:gd name="connsiteY1" fmla="*/ 0 h 2172311"/>
                <a:gd name="connsiteX2" fmla="*/ 4657164 w 9161929"/>
                <a:gd name="connsiteY2" fmla="*/ 1519517 h 2172311"/>
                <a:gd name="connsiteX3" fmla="*/ 4482 w 9161929"/>
                <a:gd name="connsiteY3" fmla="*/ 295835 h 2172311"/>
                <a:gd name="connsiteX4" fmla="*/ 82637 w 9161929"/>
                <a:gd name="connsiteY4" fmla="*/ 2172311 h 2172311"/>
                <a:gd name="connsiteX0" fmla="*/ 9157447 w 9157447"/>
                <a:gd name="connsiteY0" fmla="*/ 1922929 h 1922929"/>
                <a:gd name="connsiteX1" fmla="*/ 9157447 w 9157447"/>
                <a:gd name="connsiteY1" fmla="*/ 0 h 1922929"/>
                <a:gd name="connsiteX2" fmla="*/ 4652682 w 9157447"/>
                <a:gd name="connsiteY2" fmla="*/ 1519517 h 1922929"/>
                <a:gd name="connsiteX3" fmla="*/ 0 w 9157447"/>
                <a:gd name="connsiteY3" fmla="*/ 295835 h 1922929"/>
                <a:gd name="connsiteX0" fmla="*/ 9157447 w 9157447"/>
                <a:gd name="connsiteY0" fmla="*/ 0 h 1568823"/>
                <a:gd name="connsiteX1" fmla="*/ 4652682 w 9157447"/>
                <a:gd name="connsiteY1" fmla="*/ 1519517 h 1568823"/>
                <a:gd name="connsiteX2" fmla="*/ 0 w 9157447"/>
                <a:gd name="connsiteY2" fmla="*/ 295835 h 156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57447" h="1568823">
                  <a:moveTo>
                    <a:pt x="9157447" y="0"/>
                  </a:moveTo>
                  <a:cubicBezTo>
                    <a:pt x="7985312" y="1071282"/>
                    <a:pt x="6178923" y="1470211"/>
                    <a:pt x="4652682" y="1519517"/>
                  </a:cubicBezTo>
                  <a:cubicBezTo>
                    <a:pt x="3126441" y="1568823"/>
                    <a:pt x="1629335" y="1340223"/>
                    <a:pt x="0" y="295835"/>
                  </a:cubicBezTo>
                </a:path>
              </a:pathLst>
            </a:custGeom>
            <a:noFill/>
            <a:ln w="15875" cap="flat" cmpd="sng" algn="ctr">
              <a:gradFill flip="none" rotWithShape="1">
                <a:gsLst>
                  <a:gs pos="0">
                    <a:srgbClr val="FFFFFF">
                      <a:alpha val="50000"/>
                    </a:srgbClr>
                  </a:gs>
                  <a:gs pos="50000">
                    <a:srgbClr val="FFFFFF"/>
                  </a:gs>
                  <a:gs pos="94000">
                    <a:srgbClr val="FFFFFF">
                      <a:alpha val="70000"/>
                    </a:srgb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latinLnBrk="1">
                <a:defRPr/>
              </a:pPr>
              <a:endParaRPr lang="en-US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" name="제목 13"/>
          <p:cNvSpPr>
            <a:spLocks noGrp="1"/>
          </p:cNvSpPr>
          <p:nvPr>
            <p:ph type="title"/>
          </p:nvPr>
        </p:nvSpPr>
        <p:spPr>
          <a:xfrm rot="5400000">
            <a:off x="5600684" y="2686044"/>
            <a:ext cx="5943632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16" name="세로 텍스트 개체 틀 15"/>
          <p:cNvSpPr>
            <a:spLocks noGrp="1"/>
          </p:cNvSpPr>
          <p:nvPr>
            <p:ph type="body" orient="vert" sz="quarter" idx="13"/>
          </p:nvPr>
        </p:nvSpPr>
        <p:spPr>
          <a:xfrm>
            <a:off x="642938" y="357166"/>
            <a:ext cx="6429375" cy="58579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5" name="날짜 개체 틀 24"/>
          <p:cNvSpPr>
            <a:spLocks noGrp="1"/>
          </p:cNvSpPr>
          <p:nvPr>
            <p:ph type="dt" sz="half" idx="14"/>
          </p:nvPr>
        </p:nvSpPr>
        <p:spPr>
          <a:xfrm>
            <a:off x="642938" y="6357938"/>
            <a:ext cx="1857375" cy="292100"/>
          </a:xfrm>
        </p:spPr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>
              <a:defRPr/>
            </a:pPr>
            <a:fld id="{855EFE3D-1FE6-4F45-8D8A-6B36BE3D550C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17" name="슬라이드 번호 개체 틀 25"/>
          <p:cNvSpPr>
            <a:spLocks noGrp="1"/>
          </p:cNvSpPr>
          <p:nvPr>
            <p:ph type="sldNum" sz="quarter" idx="15"/>
          </p:nvPr>
        </p:nvSpPr>
        <p:spPr>
          <a:xfrm>
            <a:off x="2714625" y="6357938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>
              <a:defRPr/>
            </a:pPr>
            <a:fld id="{09A34286-4748-4E72-B0ED-134D69D65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바닥글 개체 틀 26"/>
          <p:cNvSpPr>
            <a:spLocks noGrp="1"/>
          </p:cNvSpPr>
          <p:nvPr>
            <p:ph type="ftr" sz="quarter" idx="16"/>
          </p:nvPr>
        </p:nvSpPr>
        <p:spPr>
          <a:xfrm>
            <a:off x="3857625" y="6357938"/>
            <a:ext cx="3143250" cy="292100"/>
          </a:xfrm>
        </p:spPr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10"/>
          <p:cNvSpPr>
            <a:spLocks noGrp="1"/>
          </p:cNvSpPr>
          <p:nvPr>
            <p:ph sz="quarter" idx="13"/>
          </p:nvPr>
        </p:nvSpPr>
        <p:spPr>
          <a:xfrm>
            <a:off x="451261" y="1571625"/>
            <a:ext cx="8241477" cy="4500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" name="Date Placeholder 14"/>
          <p:cNvSpPr>
            <a:spLocks noGrp="1"/>
          </p:cNvSpPr>
          <p:nvPr>
            <p:ph type="dt" sz="half" idx="14"/>
          </p:nvPr>
        </p:nvSpPr>
        <p:spPr>
          <a:xfrm>
            <a:off x="114300" y="6561138"/>
            <a:ext cx="1857375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E34A2-7EEC-4014-9454-354B55678AB9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5" name="Footer Placeholder 23"/>
          <p:cNvSpPr>
            <a:spLocks noGrp="1"/>
          </p:cNvSpPr>
          <p:nvPr>
            <p:ph type="ftr" sz="quarter" idx="15"/>
          </p:nvPr>
        </p:nvSpPr>
        <p:spPr>
          <a:xfrm>
            <a:off x="5643563" y="6572250"/>
            <a:ext cx="3143250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4"/>
          <p:cNvSpPr>
            <a:spLocks noGrp="1"/>
          </p:cNvSpPr>
          <p:nvPr>
            <p:ph type="sldNum" sz="quarter" idx="16"/>
          </p:nvPr>
        </p:nvSpPr>
        <p:spPr>
          <a:xfrm>
            <a:off x="4286250" y="6429375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CAF25-7235-491A-9D9B-8785B1F51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Date Placeholder 14"/>
          <p:cNvSpPr>
            <a:spLocks noGrp="1"/>
          </p:cNvSpPr>
          <p:nvPr>
            <p:ph type="dt" sz="half" idx="10"/>
          </p:nvPr>
        </p:nvSpPr>
        <p:spPr>
          <a:xfrm>
            <a:off x="114300" y="6561138"/>
            <a:ext cx="1857375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FC089-DC03-4DBF-9904-E2952A8245CA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4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5643563" y="6572250"/>
            <a:ext cx="3143250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4286250" y="6429375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58B5A-062E-4AE4-8627-20CC17B4B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/>
          <a:srcRect l="17456" t="11079" r="53094" b="560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>
          <a:xfrm>
            <a:off x="0" y="3733800"/>
            <a:ext cx="9144000" cy="31242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>
                  <a:tint val="88000"/>
                  <a:satMod val="20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5" name="직사각형 4"/>
          <p:cNvSpPr/>
          <p:nvPr userDrawn="1"/>
        </p:nvSpPr>
        <p:spPr>
          <a:xfrm>
            <a:off x="0" y="0"/>
            <a:ext cx="9144000" cy="281940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1">
                  <a:tint val="88000"/>
                  <a:satMod val="20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6" name="Freeform 6"/>
          <p:cNvSpPr>
            <a:spLocks noEditPoints="1"/>
          </p:cNvSpPr>
          <p:nvPr userDrawn="1"/>
        </p:nvSpPr>
        <p:spPr bwMode="gray">
          <a:xfrm rot="21226686">
            <a:off x="307159" y="630646"/>
            <a:ext cx="7703231" cy="4680704"/>
          </a:xfrm>
          <a:custGeom>
            <a:avLst/>
            <a:gdLst/>
            <a:ahLst/>
            <a:cxnLst>
              <a:cxn ang="0">
                <a:pos x="651" y="22"/>
              </a:cxn>
              <a:cxn ang="0">
                <a:pos x="624" y="41"/>
              </a:cxn>
              <a:cxn ang="0">
                <a:pos x="634" y="43"/>
              </a:cxn>
              <a:cxn ang="0">
                <a:pos x="675" y="61"/>
              </a:cxn>
              <a:cxn ang="0">
                <a:pos x="702" y="87"/>
              </a:cxn>
              <a:cxn ang="0">
                <a:pos x="722" y="127"/>
              </a:cxn>
              <a:cxn ang="0">
                <a:pos x="728" y="185"/>
              </a:cxn>
              <a:cxn ang="0">
                <a:pos x="745" y="146"/>
              </a:cxn>
              <a:cxn ang="0">
                <a:pos x="751" y="78"/>
              </a:cxn>
              <a:cxn ang="0">
                <a:pos x="744" y="42"/>
              </a:cxn>
              <a:cxn ang="0">
                <a:pos x="718" y="17"/>
              </a:cxn>
              <a:cxn ang="0">
                <a:pos x="702" y="0"/>
              </a:cxn>
              <a:cxn ang="0">
                <a:pos x="754" y="8"/>
              </a:cxn>
              <a:cxn ang="0">
                <a:pos x="790" y="41"/>
              </a:cxn>
              <a:cxn ang="0">
                <a:pos x="806" y="97"/>
              </a:cxn>
              <a:cxn ang="0">
                <a:pos x="803" y="168"/>
              </a:cxn>
              <a:cxn ang="0">
                <a:pos x="824" y="253"/>
              </a:cxn>
              <a:cxn ang="0">
                <a:pos x="814" y="345"/>
              </a:cxn>
              <a:cxn ang="0">
                <a:pos x="774" y="435"/>
              </a:cxn>
              <a:cxn ang="0">
                <a:pos x="707" y="515"/>
              </a:cxn>
              <a:cxn ang="0">
                <a:pos x="618" y="576"/>
              </a:cxn>
              <a:cxn ang="0">
                <a:pos x="523" y="608"/>
              </a:cxn>
              <a:cxn ang="0">
                <a:pos x="497" y="597"/>
              </a:cxn>
              <a:cxn ang="0">
                <a:pos x="551" y="546"/>
              </a:cxn>
              <a:cxn ang="0">
                <a:pos x="610" y="471"/>
              </a:cxn>
              <a:cxn ang="0">
                <a:pos x="663" y="375"/>
              </a:cxn>
              <a:cxn ang="0">
                <a:pos x="618" y="421"/>
              </a:cxn>
              <a:cxn ang="0">
                <a:pos x="516" y="505"/>
              </a:cxn>
              <a:cxn ang="0">
                <a:pos x="415" y="555"/>
              </a:cxn>
              <a:cxn ang="0">
                <a:pos x="312" y="583"/>
              </a:cxn>
              <a:cxn ang="0">
                <a:pos x="214" y="585"/>
              </a:cxn>
              <a:cxn ang="0">
                <a:pos x="128" y="564"/>
              </a:cxn>
              <a:cxn ang="0">
                <a:pos x="59" y="521"/>
              </a:cxn>
              <a:cxn ang="0">
                <a:pos x="16" y="459"/>
              </a:cxn>
              <a:cxn ang="0">
                <a:pos x="0" y="389"/>
              </a:cxn>
              <a:cxn ang="0">
                <a:pos x="10" y="305"/>
              </a:cxn>
              <a:cxn ang="0">
                <a:pos x="53" y="211"/>
              </a:cxn>
              <a:cxn ang="0">
                <a:pos x="127" y="124"/>
              </a:cxn>
              <a:cxn ang="0">
                <a:pos x="229" y="50"/>
              </a:cxn>
              <a:cxn ang="0">
                <a:pos x="225" y="68"/>
              </a:cxn>
              <a:cxn ang="0">
                <a:pos x="174" y="145"/>
              </a:cxn>
              <a:cxn ang="0">
                <a:pos x="143" y="228"/>
              </a:cxn>
              <a:cxn ang="0">
                <a:pos x="136" y="312"/>
              </a:cxn>
              <a:cxn ang="0">
                <a:pos x="153" y="389"/>
              </a:cxn>
              <a:cxn ang="0">
                <a:pos x="198" y="452"/>
              </a:cxn>
              <a:cxn ang="0">
                <a:pos x="239" y="465"/>
              </a:cxn>
              <a:cxn ang="0">
                <a:pos x="225" y="377"/>
              </a:cxn>
              <a:cxn ang="0">
                <a:pos x="242" y="285"/>
              </a:cxn>
              <a:cxn ang="0">
                <a:pos x="289" y="196"/>
              </a:cxn>
              <a:cxn ang="0">
                <a:pos x="363" y="119"/>
              </a:cxn>
              <a:cxn ang="0">
                <a:pos x="457" y="64"/>
              </a:cxn>
              <a:cxn ang="0">
                <a:pos x="555" y="39"/>
              </a:cxn>
              <a:cxn ang="0">
                <a:pos x="630" y="23"/>
              </a:cxn>
              <a:cxn ang="0">
                <a:pos x="702" y="0"/>
              </a:cxn>
            </a:cxnLst>
            <a:rect l="0" t="0" r="r" b="b"/>
            <a:pathLst>
              <a:path w="824" h="611">
                <a:moveTo>
                  <a:pt x="688" y="13"/>
                </a:moveTo>
                <a:lnTo>
                  <a:pt x="676" y="15"/>
                </a:lnTo>
                <a:lnTo>
                  <a:pt x="664" y="18"/>
                </a:lnTo>
                <a:lnTo>
                  <a:pt x="651" y="22"/>
                </a:lnTo>
                <a:lnTo>
                  <a:pt x="637" y="28"/>
                </a:lnTo>
                <a:lnTo>
                  <a:pt x="625" y="33"/>
                </a:lnTo>
                <a:lnTo>
                  <a:pt x="613" y="40"/>
                </a:lnTo>
                <a:lnTo>
                  <a:pt x="624" y="41"/>
                </a:lnTo>
                <a:lnTo>
                  <a:pt x="628" y="42"/>
                </a:lnTo>
                <a:lnTo>
                  <a:pt x="629" y="42"/>
                </a:lnTo>
                <a:lnTo>
                  <a:pt x="630" y="42"/>
                </a:lnTo>
                <a:lnTo>
                  <a:pt x="634" y="43"/>
                </a:lnTo>
                <a:lnTo>
                  <a:pt x="642" y="46"/>
                </a:lnTo>
                <a:lnTo>
                  <a:pt x="652" y="49"/>
                </a:lnTo>
                <a:lnTo>
                  <a:pt x="663" y="55"/>
                </a:lnTo>
                <a:lnTo>
                  <a:pt x="675" y="61"/>
                </a:lnTo>
                <a:lnTo>
                  <a:pt x="682" y="67"/>
                </a:lnTo>
                <a:lnTo>
                  <a:pt x="689" y="73"/>
                </a:lnTo>
                <a:lnTo>
                  <a:pt x="695" y="79"/>
                </a:lnTo>
                <a:lnTo>
                  <a:pt x="702" y="87"/>
                </a:lnTo>
                <a:lnTo>
                  <a:pt x="708" y="96"/>
                </a:lnTo>
                <a:lnTo>
                  <a:pt x="713" y="105"/>
                </a:lnTo>
                <a:lnTo>
                  <a:pt x="718" y="116"/>
                </a:lnTo>
                <a:lnTo>
                  <a:pt x="722" y="127"/>
                </a:lnTo>
                <a:lnTo>
                  <a:pt x="725" y="140"/>
                </a:lnTo>
                <a:lnTo>
                  <a:pt x="727" y="154"/>
                </a:lnTo>
                <a:lnTo>
                  <a:pt x="728" y="169"/>
                </a:lnTo>
                <a:lnTo>
                  <a:pt x="728" y="185"/>
                </a:lnTo>
                <a:lnTo>
                  <a:pt x="727" y="203"/>
                </a:lnTo>
                <a:lnTo>
                  <a:pt x="735" y="183"/>
                </a:lnTo>
                <a:lnTo>
                  <a:pt x="740" y="164"/>
                </a:lnTo>
                <a:lnTo>
                  <a:pt x="745" y="146"/>
                </a:lnTo>
                <a:lnTo>
                  <a:pt x="747" y="130"/>
                </a:lnTo>
                <a:lnTo>
                  <a:pt x="749" y="114"/>
                </a:lnTo>
                <a:lnTo>
                  <a:pt x="751" y="101"/>
                </a:lnTo>
                <a:lnTo>
                  <a:pt x="751" y="78"/>
                </a:lnTo>
                <a:lnTo>
                  <a:pt x="750" y="70"/>
                </a:lnTo>
                <a:lnTo>
                  <a:pt x="749" y="63"/>
                </a:lnTo>
                <a:lnTo>
                  <a:pt x="747" y="53"/>
                </a:lnTo>
                <a:lnTo>
                  <a:pt x="744" y="42"/>
                </a:lnTo>
                <a:lnTo>
                  <a:pt x="739" y="34"/>
                </a:lnTo>
                <a:lnTo>
                  <a:pt x="733" y="27"/>
                </a:lnTo>
                <a:lnTo>
                  <a:pt x="726" y="21"/>
                </a:lnTo>
                <a:lnTo>
                  <a:pt x="718" y="17"/>
                </a:lnTo>
                <a:lnTo>
                  <a:pt x="709" y="14"/>
                </a:lnTo>
                <a:lnTo>
                  <a:pt x="699" y="13"/>
                </a:lnTo>
                <a:lnTo>
                  <a:pt x="688" y="13"/>
                </a:lnTo>
                <a:close/>
                <a:moveTo>
                  <a:pt x="702" y="0"/>
                </a:moveTo>
                <a:lnTo>
                  <a:pt x="725" y="0"/>
                </a:lnTo>
                <a:lnTo>
                  <a:pt x="730" y="1"/>
                </a:lnTo>
                <a:lnTo>
                  <a:pt x="742" y="4"/>
                </a:lnTo>
                <a:lnTo>
                  <a:pt x="754" y="8"/>
                </a:lnTo>
                <a:lnTo>
                  <a:pt x="765" y="14"/>
                </a:lnTo>
                <a:lnTo>
                  <a:pt x="775" y="22"/>
                </a:lnTo>
                <a:lnTo>
                  <a:pt x="783" y="30"/>
                </a:lnTo>
                <a:lnTo>
                  <a:pt x="790" y="41"/>
                </a:lnTo>
                <a:lnTo>
                  <a:pt x="796" y="53"/>
                </a:lnTo>
                <a:lnTo>
                  <a:pt x="800" y="67"/>
                </a:lnTo>
                <a:lnTo>
                  <a:pt x="804" y="81"/>
                </a:lnTo>
                <a:lnTo>
                  <a:pt x="806" y="97"/>
                </a:lnTo>
                <a:lnTo>
                  <a:pt x="807" y="114"/>
                </a:lnTo>
                <a:lnTo>
                  <a:pt x="807" y="131"/>
                </a:lnTo>
                <a:lnTo>
                  <a:pt x="805" y="149"/>
                </a:lnTo>
                <a:lnTo>
                  <a:pt x="803" y="168"/>
                </a:lnTo>
                <a:lnTo>
                  <a:pt x="811" y="188"/>
                </a:lnTo>
                <a:lnTo>
                  <a:pt x="817" y="209"/>
                </a:lnTo>
                <a:lnTo>
                  <a:pt x="822" y="231"/>
                </a:lnTo>
                <a:lnTo>
                  <a:pt x="824" y="253"/>
                </a:lnTo>
                <a:lnTo>
                  <a:pt x="824" y="276"/>
                </a:lnTo>
                <a:lnTo>
                  <a:pt x="823" y="299"/>
                </a:lnTo>
                <a:lnTo>
                  <a:pt x="819" y="322"/>
                </a:lnTo>
                <a:lnTo>
                  <a:pt x="814" y="345"/>
                </a:lnTo>
                <a:lnTo>
                  <a:pt x="807" y="368"/>
                </a:lnTo>
                <a:lnTo>
                  <a:pt x="798" y="390"/>
                </a:lnTo>
                <a:lnTo>
                  <a:pt x="787" y="413"/>
                </a:lnTo>
                <a:lnTo>
                  <a:pt x="774" y="435"/>
                </a:lnTo>
                <a:lnTo>
                  <a:pt x="760" y="456"/>
                </a:lnTo>
                <a:lnTo>
                  <a:pt x="744" y="477"/>
                </a:lnTo>
                <a:lnTo>
                  <a:pt x="726" y="496"/>
                </a:lnTo>
                <a:lnTo>
                  <a:pt x="707" y="515"/>
                </a:lnTo>
                <a:lnTo>
                  <a:pt x="686" y="533"/>
                </a:lnTo>
                <a:lnTo>
                  <a:pt x="664" y="549"/>
                </a:lnTo>
                <a:lnTo>
                  <a:pt x="641" y="564"/>
                </a:lnTo>
                <a:lnTo>
                  <a:pt x="618" y="576"/>
                </a:lnTo>
                <a:lnTo>
                  <a:pt x="595" y="587"/>
                </a:lnTo>
                <a:lnTo>
                  <a:pt x="571" y="596"/>
                </a:lnTo>
                <a:lnTo>
                  <a:pt x="547" y="603"/>
                </a:lnTo>
                <a:lnTo>
                  <a:pt x="523" y="608"/>
                </a:lnTo>
                <a:lnTo>
                  <a:pt x="502" y="611"/>
                </a:lnTo>
                <a:lnTo>
                  <a:pt x="478" y="611"/>
                </a:lnTo>
                <a:lnTo>
                  <a:pt x="485" y="606"/>
                </a:lnTo>
                <a:lnTo>
                  <a:pt x="497" y="597"/>
                </a:lnTo>
                <a:lnTo>
                  <a:pt x="509" y="586"/>
                </a:lnTo>
                <a:lnTo>
                  <a:pt x="522" y="574"/>
                </a:lnTo>
                <a:lnTo>
                  <a:pt x="537" y="561"/>
                </a:lnTo>
                <a:lnTo>
                  <a:pt x="551" y="546"/>
                </a:lnTo>
                <a:lnTo>
                  <a:pt x="566" y="529"/>
                </a:lnTo>
                <a:lnTo>
                  <a:pt x="581" y="511"/>
                </a:lnTo>
                <a:lnTo>
                  <a:pt x="596" y="492"/>
                </a:lnTo>
                <a:lnTo>
                  <a:pt x="610" y="471"/>
                </a:lnTo>
                <a:lnTo>
                  <a:pt x="625" y="449"/>
                </a:lnTo>
                <a:lnTo>
                  <a:pt x="638" y="426"/>
                </a:lnTo>
                <a:lnTo>
                  <a:pt x="651" y="401"/>
                </a:lnTo>
                <a:lnTo>
                  <a:pt x="663" y="375"/>
                </a:lnTo>
                <a:lnTo>
                  <a:pt x="673" y="348"/>
                </a:lnTo>
                <a:lnTo>
                  <a:pt x="657" y="373"/>
                </a:lnTo>
                <a:lnTo>
                  <a:pt x="639" y="397"/>
                </a:lnTo>
                <a:lnTo>
                  <a:pt x="618" y="421"/>
                </a:lnTo>
                <a:lnTo>
                  <a:pt x="595" y="444"/>
                </a:lnTo>
                <a:lnTo>
                  <a:pt x="571" y="465"/>
                </a:lnTo>
                <a:lnTo>
                  <a:pt x="544" y="486"/>
                </a:lnTo>
                <a:lnTo>
                  <a:pt x="516" y="505"/>
                </a:lnTo>
                <a:lnTo>
                  <a:pt x="493" y="519"/>
                </a:lnTo>
                <a:lnTo>
                  <a:pt x="467" y="533"/>
                </a:lnTo>
                <a:lnTo>
                  <a:pt x="441" y="545"/>
                </a:lnTo>
                <a:lnTo>
                  <a:pt x="415" y="555"/>
                </a:lnTo>
                <a:lnTo>
                  <a:pt x="389" y="565"/>
                </a:lnTo>
                <a:lnTo>
                  <a:pt x="363" y="572"/>
                </a:lnTo>
                <a:lnTo>
                  <a:pt x="337" y="578"/>
                </a:lnTo>
                <a:lnTo>
                  <a:pt x="312" y="583"/>
                </a:lnTo>
                <a:lnTo>
                  <a:pt x="287" y="585"/>
                </a:lnTo>
                <a:lnTo>
                  <a:pt x="262" y="587"/>
                </a:lnTo>
                <a:lnTo>
                  <a:pt x="238" y="587"/>
                </a:lnTo>
                <a:lnTo>
                  <a:pt x="214" y="585"/>
                </a:lnTo>
                <a:lnTo>
                  <a:pt x="191" y="582"/>
                </a:lnTo>
                <a:lnTo>
                  <a:pt x="169" y="578"/>
                </a:lnTo>
                <a:lnTo>
                  <a:pt x="148" y="572"/>
                </a:lnTo>
                <a:lnTo>
                  <a:pt x="128" y="564"/>
                </a:lnTo>
                <a:lnTo>
                  <a:pt x="109" y="556"/>
                </a:lnTo>
                <a:lnTo>
                  <a:pt x="91" y="546"/>
                </a:lnTo>
                <a:lnTo>
                  <a:pt x="75" y="534"/>
                </a:lnTo>
                <a:lnTo>
                  <a:pt x="59" y="521"/>
                </a:lnTo>
                <a:lnTo>
                  <a:pt x="45" y="506"/>
                </a:lnTo>
                <a:lnTo>
                  <a:pt x="33" y="490"/>
                </a:lnTo>
                <a:lnTo>
                  <a:pt x="24" y="476"/>
                </a:lnTo>
                <a:lnTo>
                  <a:pt x="16" y="459"/>
                </a:lnTo>
                <a:lnTo>
                  <a:pt x="9" y="441"/>
                </a:lnTo>
                <a:lnTo>
                  <a:pt x="4" y="422"/>
                </a:lnTo>
                <a:lnTo>
                  <a:pt x="1" y="404"/>
                </a:lnTo>
                <a:lnTo>
                  <a:pt x="0" y="389"/>
                </a:lnTo>
                <a:lnTo>
                  <a:pt x="0" y="361"/>
                </a:lnTo>
                <a:lnTo>
                  <a:pt x="2" y="345"/>
                </a:lnTo>
                <a:lnTo>
                  <a:pt x="5" y="325"/>
                </a:lnTo>
                <a:lnTo>
                  <a:pt x="10" y="305"/>
                </a:lnTo>
                <a:lnTo>
                  <a:pt x="18" y="281"/>
                </a:lnTo>
                <a:lnTo>
                  <a:pt x="28" y="258"/>
                </a:lnTo>
                <a:lnTo>
                  <a:pt x="40" y="234"/>
                </a:lnTo>
                <a:lnTo>
                  <a:pt x="53" y="211"/>
                </a:lnTo>
                <a:lnTo>
                  <a:pt x="69" y="189"/>
                </a:lnTo>
                <a:lnTo>
                  <a:pt x="87" y="166"/>
                </a:lnTo>
                <a:lnTo>
                  <a:pt x="106" y="144"/>
                </a:lnTo>
                <a:lnTo>
                  <a:pt x="127" y="124"/>
                </a:lnTo>
                <a:lnTo>
                  <a:pt x="150" y="104"/>
                </a:lnTo>
                <a:lnTo>
                  <a:pt x="175" y="85"/>
                </a:lnTo>
                <a:lnTo>
                  <a:pt x="201" y="67"/>
                </a:lnTo>
                <a:lnTo>
                  <a:pt x="229" y="50"/>
                </a:lnTo>
                <a:lnTo>
                  <a:pt x="243" y="42"/>
                </a:lnTo>
                <a:lnTo>
                  <a:pt x="257" y="34"/>
                </a:lnTo>
                <a:lnTo>
                  <a:pt x="241" y="51"/>
                </a:lnTo>
                <a:lnTo>
                  <a:pt x="225" y="68"/>
                </a:lnTo>
                <a:lnTo>
                  <a:pt x="210" y="86"/>
                </a:lnTo>
                <a:lnTo>
                  <a:pt x="197" y="105"/>
                </a:lnTo>
                <a:lnTo>
                  <a:pt x="185" y="124"/>
                </a:lnTo>
                <a:lnTo>
                  <a:pt x="174" y="145"/>
                </a:lnTo>
                <a:lnTo>
                  <a:pt x="164" y="165"/>
                </a:lnTo>
                <a:lnTo>
                  <a:pt x="156" y="186"/>
                </a:lnTo>
                <a:lnTo>
                  <a:pt x="149" y="207"/>
                </a:lnTo>
                <a:lnTo>
                  <a:pt x="143" y="228"/>
                </a:lnTo>
                <a:lnTo>
                  <a:pt x="139" y="250"/>
                </a:lnTo>
                <a:lnTo>
                  <a:pt x="136" y="271"/>
                </a:lnTo>
                <a:lnTo>
                  <a:pt x="135" y="292"/>
                </a:lnTo>
                <a:lnTo>
                  <a:pt x="136" y="312"/>
                </a:lnTo>
                <a:lnTo>
                  <a:pt x="138" y="332"/>
                </a:lnTo>
                <a:lnTo>
                  <a:pt x="141" y="352"/>
                </a:lnTo>
                <a:lnTo>
                  <a:pt x="146" y="371"/>
                </a:lnTo>
                <a:lnTo>
                  <a:pt x="153" y="389"/>
                </a:lnTo>
                <a:lnTo>
                  <a:pt x="162" y="406"/>
                </a:lnTo>
                <a:lnTo>
                  <a:pt x="172" y="422"/>
                </a:lnTo>
                <a:lnTo>
                  <a:pt x="184" y="437"/>
                </a:lnTo>
                <a:lnTo>
                  <a:pt x="198" y="452"/>
                </a:lnTo>
                <a:lnTo>
                  <a:pt x="213" y="465"/>
                </a:lnTo>
                <a:lnTo>
                  <a:pt x="230" y="476"/>
                </a:lnTo>
                <a:lnTo>
                  <a:pt x="247" y="486"/>
                </a:lnTo>
                <a:lnTo>
                  <a:pt x="239" y="465"/>
                </a:lnTo>
                <a:lnTo>
                  <a:pt x="232" y="444"/>
                </a:lnTo>
                <a:lnTo>
                  <a:pt x="228" y="422"/>
                </a:lnTo>
                <a:lnTo>
                  <a:pt x="225" y="400"/>
                </a:lnTo>
                <a:lnTo>
                  <a:pt x="225" y="377"/>
                </a:lnTo>
                <a:lnTo>
                  <a:pt x="226" y="354"/>
                </a:lnTo>
                <a:lnTo>
                  <a:pt x="230" y="331"/>
                </a:lnTo>
                <a:lnTo>
                  <a:pt x="235" y="308"/>
                </a:lnTo>
                <a:lnTo>
                  <a:pt x="242" y="285"/>
                </a:lnTo>
                <a:lnTo>
                  <a:pt x="251" y="262"/>
                </a:lnTo>
                <a:lnTo>
                  <a:pt x="262" y="240"/>
                </a:lnTo>
                <a:lnTo>
                  <a:pt x="274" y="218"/>
                </a:lnTo>
                <a:lnTo>
                  <a:pt x="289" y="196"/>
                </a:lnTo>
                <a:lnTo>
                  <a:pt x="305" y="176"/>
                </a:lnTo>
                <a:lnTo>
                  <a:pt x="323" y="156"/>
                </a:lnTo>
                <a:lnTo>
                  <a:pt x="342" y="137"/>
                </a:lnTo>
                <a:lnTo>
                  <a:pt x="363" y="119"/>
                </a:lnTo>
                <a:lnTo>
                  <a:pt x="386" y="103"/>
                </a:lnTo>
                <a:lnTo>
                  <a:pt x="409" y="88"/>
                </a:lnTo>
                <a:lnTo>
                  <a:pt x="433" y="75"/>
                </a:lnTo>
                <a:lnTo>
                  <a:pt x="457" y="64"/>
                </a:lnTo>
                <a:lnTo>
                  <a:pt x="482" y="55"/>
                </a:lnTo>
                <a:lnTo>
                  <a:pt x="506" y="47"/>
                </a:lnTo>
                <a:lnTo>
                  <a:pt x="531" y="42"/>
                </a:lnTo>
                <a:lnTo>
                  <a:pt x="555" y="39"/>
                </a:lnTo>
                <a:lnTo>
                  <a:pt x="579" y="38"/>
                </a:lnTo>
                <a:lnTo>
                  <a:pt x="602" y="38"/>
                </a:lnTo>
                <a:lnTo>
                  <a:pt x="616" y="30"/>
                </a:lnTo>
                <a:lnTo>
                  <a:pt x="630" y="23"/>
                </a:lnTo>
                <a:lnTo>
                  <a:pt x="649" y="15"/>
                </a:lnTo>
                <a:lnTo>
                  <a:pt x="667" y="8"/>
                </a:lnTo>
                <a:lnTo>
                  <a:pt x="685" y="3"/>
                </a:lnTo>
                <a:lnTo>
                  <a:pt x="702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25000"/>
                </a:schemeClr>
              </a:gs>
              <a:gs pos="44000">
                <a:schemeClr val="bg1">
                  <a:alpha val="65000"/>
                </a:schemeClr>
              </a:gs>
              <a:gs pos="100000">
                <a:schemeClr val="bg1">
                  <a:alpha val="14000"/>
                </a:schemeClr>
              </a:gs>
            </a:gsLst>
            <a:lin ang="5400000" scaled="1"/>
            <a:tileRect/>
          </a:gradFill>
          <a:ln w="0">
            <a:noFill/>
            <a:prstDash val="solid"/>
            <a:round/>
            <a:headEnd/>
            <a:tailEnd/>
          </a:ln>
          <a:effectLst/>
          <a:scene3d>
            <a:camera prst="orthographicFront"/>
            <a:lightRig rig="brightRoom" dir="t"/>
          </a:scene3d>
          <a:sp3d prstMaterial="plastic"/>
        </p:spPr>
        <p:txBody>
          <a:bodyPr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7" name="그룹 36"/>
          <p:cNvGrpSpPr>
            <a:grpSpLocks/>
          </p:cNvGrpSpPr>
          <p:nvPr userDrawn="1"/>
        </p:nvGrpSpPr>
        <p:grpSpPr bwMode="auto">
          <a:xfrm>
            <a:off x="0" y="-9525"/>
            <a:ext cx="4767263" cy="2524125"/>
            <a:chOff x="4040" y="8746"/>
            <a:chExt cx="6292000" cy="3638410"/>
          </a:xfrm>
        </p:grpSpPr>
        <p:sp>
          <p:nvSpPr>
            <p:cNvPr id="8" name="자유형 7"/>
            <p:cNvSpPr/>
            <p:nvPr/>
          </p:nvSpPr>
          <p:spPr bwMode="gray">
            <a:xfrm>
              <a:off x="4040" y="16648"/>
              <a:ext cx="6292000" cy="3630508"/>
            </a:xfrm>
            <a:custGeom>
              <a:avLst/>
              <a:gdLst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2124 w 3474152"/>
                <a:gd name="connsiteY0" fmla="*/ 28931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28931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11988 w 3484016"/>
                <a:gd name="connsiteY0" fmla="*/ 9012 h 1790915"/>
                <a:gd name="connsiteX1" fmla="*/ 0 w 3484016"/>
                <a:gd name="connsiteY1" fmla="*/ 1789583 h 1790915"/>
                <a:gd name="connsiteX2" fmla="*/ 3484016 w 3484016"/>
                <a:gd name="connsiteY2" fmla="*/ 0 h 1790915"/>
                <a:gd name="connsiteX3" fmla="*/ 11988 w 3484016"/>
                <a:gd name="connsiteY3" fmla="*/ 9012 h 1790915"/>
                <a:gd name="connsiteX0" fmla="*/ 11988 w 3484016"/>
                <a:gd name="connsiteY0" fmla="*/ 9012 h 1861071"/>
                <a:gd name="connsiteX1" fmla="*/ 0 w 3484016"/>
                <a:gd name="connsiteY1" fmla="*/ 1859739 h 1861071"/>
                <a:gd name="connsiteX2" fmla="*/ 3484016 w 3484016"/>
                <a:gd name="connsiteY2" fmla="*/ 0 h 1861071"/>
                <a:gd name="connsiteX3" fmla="*/ 11988 w 3484016"/>
                <a:gd name="connsiteY3" fmla="*/ 9012 h 1861071"/>
                <a:gd name="connsiteX0" fmla="*/ 11988 w 3484016"/>
                <a:gd name="connsiteY0" fmla="*/ 9012 h 1861071"/>
                <a:gd name="connsiteX1" fmla="*/ 0 w 3484016"/>
                <a:gd name="connsiteY1" fmla="*/ 1859739 h 1861071"/>
                <a:gd name="connsiteX2" fmla="*/ 3484016 w 3484016"/>
                <a:gd name="connsiteY2" fmla="*/ 0 h 1861071"/>
                <a:gd name="connsiteX3" fmla="*/ 11988 w 3484016"/>
                <a:gd name="connsiteY3" fmla="*/ 9012 h 1861071"/>
                <a:gd name="connsiteX0" fmla="*/ 11988 w 3484016"/>
                <a:gd name="connsiteY0" fmla="*/ 9012 h 1861071"/>
                <a:gd name="connsiteX1" fmla="*/ 0 w 3484016"/>
                <a:gd name="connsiteY1" fmla="*/ 1859739 h 1861071"/>
                <a:gd name="connsiteX2" fmla="*/ 3484016 w 3484016"/>
                <a:gd name="connsiteY2" fmla="*/ 0 h 1861071"/>
                <a:gd name="connsiteX3" fmla="*/ 11988 w 3484016"/>
                <a:gd name="connsiteY3" fmla="*/ 9012 h 1861071"/>
                <a:gd name="connsiteX0" fmla="*/ 11987 w 3484015"/>
                <a:gd name="connsiteY0" fmla="*/ 9012 h 1621062"/>
                <a:gd name="connsiteX1" fmla="*/ 0 w 3484015"/>
                <a:gd name="connsiteY1" fmla="*/ 1619730 h 1621062"/>
                <a:gd name="connsiteX2" fmla="*/ 3484015 w 3484015"/>
                <a:gd name="connsiteY2" fmla="*/ 0 h 1621062"/>
                <a:gd name="connsiteX3" fmla="*/ 11987 w 3484015"/>
                <a:gd name="connsiteY3" fmla="*/ 9012 h 1621062"/>
                <a:gd name="connsiteX0" fmla="*/ 235008 w 3319003"/>
                <a:gd name="connsiteY0" fmla="*/ 6806 h 1618856"/>
                <a:gd name="connsiteX1" fmla="*/ 223021 w 3319003"/>
                <a:gd name="connsiteY1" fmla="*/ 1617524 h 1618856"/>
                <a:gd name="connsiteX2" fmla="*/ 3319003 w 3319003"/>
                <a:gd name="connsiteY2" fmla="*/ 0 h 1618856"/>
                <a:gd name="connsiteX3" fmla="*/ 235008 w 3319003"/>
                <a:gd name="connsiteY3" fmla="*/ 6806 h 1618856"/>
                <a:gd name="connsiteX0" fmla="*/ 11987 w 3095982"/>
                <a:gd name="connsiteY0" fmla="*/ 6806 h 1618856"/>
                <a:gd name="connsiteX1" fmla="*/ 0 w 3095982"/>
                <a:gd name="connsiteY1" fmla="*/ 1617524 h 1618856"/>
                <a:gd name="connsiteX2" fmla="*/ 3095982 w 3095982"/>
                <a:gd name="connsiteY2" fmla="*/ 0 h 1618856"/>
                <a:gd name="connsiteX3" fmla="*/ 11987 w 3095982"/>
                <a:gd name="connsiteY3" fmla="*/ 6806 h 1618856"/>
                <a:gd name="connsiteX0" fmla="*/ 11987 w 3095982"/>
                <a:gd name="connsiteY0" fmla="*/ 6806 h 1618856"/>
                <a:gd name="connsiteX1" fmla="*/ 0 w 3095982"/>
                <a:gd name="connsiteY1" fmla="*/ 1617524 h 1618856"/>
                <a:gd name="connsiteX2" fmla="*/ 3095982 w 3095982"/>
                <a:gd name="connsiteY2" fmla="*/ 0 h 1618856"/>
                <a:gd name="connsiteX3" fmla="*/ 11987 w 3095982"/>
                <a:gd name="connsiteY3" fmla="*/ 6806 h 1618856"/>
                <a:gd name="connsiteX0" fmla="*/ 18003 w 3101998"/>
                <a:gd name="connsiteY0" fmla="*/ 6806 h 1648635"/>
                <a:gd name="connsiteX1" fmla="*/ 0 w 3101998"/>
                <a:gd name="connsiteY1" fmla="*/ 1647303 h 1648635"/>
                <a:gd name="connsiteX2" fmla="*/ 3101998 w 3101998"/>
                <a:gd name="connsiteY2" fmla="*/ 0 h 1648635"/>
                <a:gd name="connsiteX3" fmla="*/ 18003 w 3101998"/>
                <a:gd name="connsiteY3" fmla="*/ 6806 h 1648635"/>
                <a:gd name="connsiteX0" fmla="*/ 18003 w 3101998"/>
                <a:gd name="connsiteY0" fmla="*/ 6806 h 1648635"/>
                <a:gd name="connsiteX1" fmla="*/ 0 w 3101998"/>
                <a:gd name="connsiteY1" fmla="*/ 1647303 h 1648635"/>
                <a:gd name="connsiteX2" fmla="*/ 3101998 w 3101998"/>
                <a:gd name="connsiteY2" fmla="*/ 0 h 1648635"/>
                <a:gd name="connsiteX3" fmla="*/ 18003 w 3101998"/>
                <a:gd name="connsiteY3" fmla="*/ 6806 h 1648635"/>
                <a:gd name="connsiteX0" fmla="*/ 18003 w 3101998"/>
                <a:gd name="connsiteY0" fmla="*/ 6806 h 1648635"/>
                <a:gd name="connsiteX1" fmla="*/ 0 w 3101998"/>
                <a:gd name="connsiteY1" fmla="*/ 1647303 h 1648635"/>
                <a:gd name="connsiteX2" fmla="*/ 3101998 w 3101998"/>
                <a:gd name="connsiteY2" fmla="*/ 0 h 1648635"/>
                <a:gd name="connsiteX3" fmla="*/ 18003 w 3101998"/>
                <a:gd name="connsiteY3" fmla="*/ 6806 h 1648635"/>
                <a:gd name="connsiteX0" fmla="*/ 18003 w 3101998"/>
                <a:gd name="connsiteY0" fmla="*/ 6806 h 1648635"/>
                <a:gd name="connsiteX1" fmla="*/ 0 w 3101998"/>
                <a:gd name="connsiteY1" fmla="*/ 1647303 h 1648635"/>
                <a:gd name="connsiteX2" fmla="*/ 3101998 w 3101998"/>
                <a:gd name="connsiteY2" fmla="*/ 0 h 1648635"/>
                <a:gd name="connsiteX3" fmla="*/ 18003 w 3101998"/>
                <a:gd name="connsiteY3" fmla="*/ 6806 h 1648635"/>
                <a:gd name="connsiteX0" fmla="*/ 18003 w 3101998"/>
                <a:gd name="connsiteY0" fmla="*/ 6806 h 1648635"/>
                <a:gd name="connsiteX1" fmla="*/ 0 w 3101998"/>
                <a:gd name="connsiteY1" fmla="*/ 1647303 h 1648635"/>
                <a:gd name="connsiteX2" fmla="*/ 3101998 w 3101998"/>
                <a:gd name="connsiteY2" fmla="*/ 0 h 1648635"/>
                <a:gd name="connsiteX3" fmla="*/ 18003 w 3101998"/>
                <a:gd name="connsiteY3" fmla="*/ 6806 h 1648635"/>
                <a:gd name="connsiteX0" fmla="*/ 18003 w 3101998"/>
                <a:gd name="connsiteY0" fmla="*/ 6806 h 1648635"/>
                <a:gd name="connsiteX1" fmla="*/ 0 w 3101998"/>
                <a:gd name="connsiteY1" fmla="*/ 1647303 h 1648635"/>
                <a:gd name="connsiteX2" fmla="*/ 3101998 w 3101998"/>
                <a:gd name="connsiteY2" fmla="*/ 0 h 1648635"/>
                <a:gd name="connsiteX3" fmla="*/ 18003 w 3101998"/>
                <a:gd name="connsiteY3" fmla="*/ 6806 h 1648635"/>
                <a:gd name="connsiteX0" fmla="*/ 18003 w 3101998"/>
                <a:gd name="connsiteY0" fmla="*/ 6806 h 1648635"/>
                <a:gd name="connsiteX1" fmla="*/ 0 w 3101998"/>
                <a:gd name="connsiteY1" fmla="*/ 1647303 h 1648635"/>
                <a:gd name="connsiteX2" fmla="*/ 3101998 w 3101998"/>
                <a:gd name="connsiteY2" fmla="*/ 0 h 1648635"/>
                <a:gd name="connsiteX3" fmla="*/ 18003 w 3101998"/>
                <a:gd name="connsiteY3" fmla="*/ 6806 h 1648635"/>
                <a:gd name="connsiteX0" fmla="*/ 18003 w 3101998"/>
                <a:gd name="connsiteY0" fmla="*/ 6806 h 1648635"/>
                <a:gd name="connsiteX1" fmla="*/ 0 w 3101998"/>
                <a:gd name="connsiteY1" fmla="*/ 1647303 h 1648635"/>
                <a:gd name="connsiteX2" fmla="*/ 3101998 w 3101998"/>
                <a:gd name="connsiteY2" fmla="*/ 0 h 1648635"/>
                <a:gd name="connsiteX3" fmla="*/ 18003 w 3101998"/>
                <a:gd name="connsiteY3" fmla="*/ 6806 h 1648635"/>
                <a:gd name="connsiteX0" fmla="*/ 11987 w 3095982"/>
                <a:gd name="connsiteY0" fmla="*/ 6806 h 1654518"/>
                <a:gd name="connsiteX1" fmla="*/ 0 w 3095982"/>
                <a:gd name="connsiteY1" fmla="*/ 1653186 h 1654518"/>
                <a:gd name="connsiteX2" fmla="*/ 3095982 w 3095982"/>
                <a:gd name="connsiteY2" fmla="*/ 0 h 1654518"/>
                <a:gd name="connsiteX3" fmla="*/ 11987 w 3095982"/>
                <a:gd name="connsiteY3" fmla="*/ 6806 h 1654518"/>
                <a:gd name="connsiteX0" fmla="*/ 11987 w 3095982"/>
                <a:gd name="connsiteY0" fmla="*/ 6806 h 1428049"/>
                <a:gd name="connsiteX1" fmla="*/ 0 w 3095982"/>
                <a:gd name="connsiteY1" fmla="*/ 1426717 h 1428049"/>
                <a:gd name="connsiteX2" fmla="*/ 3095982 w 3095982"/>
                <a:gd name="connsiteY2" fmla="*/ 0 h 1428049"/>
                <a:gd name="connsiteX3" fmla="*/ 11987 w 3095982"/>
                <a:gd name="connsiteY3" fmla="*/ 6806 h 1428049"/>
                <a:gd name="connsiteX0" fmla="*/ 11987 w 3095982"/>
                <a:gd name="connsiteY0" fmla="*/ 6806 h 1428049"/>
                <a:gd name="connsiteX1" fmla="*/ 0 w 3095982"/>
                <a:gd name="connsiteY1" fmla="*/ 1426717 h 1428049"/>
                <a:gd name="connsiteX2" fmla="*/ 3095982 w 3095982"/>
                <a:gd name="connsiteY2" fmla="*/ 0 h 1428049"/>
                <a:gd name="connsiteX3" fmla="*/ 11987 w 3095982"/>
                <a:gd name="connsiteY3" fmla="*/ 6806 h 1428049"/>
                <a:gd name="connsiteX0" fmla="*/ 11987 w 3095982"/>
                <a:gd name="connsiteY0" fmla="*/ 6806 h 1428049"/>
                <a:gd name="connsiteX1" fmla="*/ 0 w 3095982"/>
                <a:gd name="connsiteY1" fmla="*/ 1426717 h 1428049"/>
                <a:gd name="connsiteX2" fmla="*/ 3095982 w 3095982"/>
                <a:gd name="connsiteY2" fmla="*/ 0 h 1428049"/>
                <a:gd name="connsiteX3" fmla="*/ 11987 w 3095982"/>
                <a:gd name="connsiteY3" fmla="*/ 6806 h 1428049"/>
                <a:gd name="connsiteX0" fmla="*/ 11987 w 3095982"/>
                <a:gd name="connsiteY0" fmla="*/ 6806 h 1428049"/>
                <a:gd name="connsiteX1" fmla="*/ 0 w 3095982"/>
                <a:gd name="connsiteY1" fmla="*/ 1426717 h 1428049"/>
                <a:gd name="connsiteX2" fmla="*/ 3095982 w 3095982"/>
                <a:gd name="connsiteY2" fmla="*/ 0 h 1428049"/>
                <a:gd name="connsiteX3" fmla="*/ 11987 w 3095982"/>
                <a:gd name="connsiteY3" fmla="*/ 6806 h 1428049"/>
                <a:gd name="connsiteX0" fmla="*/ 11987 w 3095982"/>
                <a:gd name="connsiteY0" fmla="*/ 6806 h 1428049"/>
                <a:gd name="connsiteX1" fmla="*/ 0 w 3095982"/>
                <a:gd name="connsiteY1" fmla="*/ 1426717 h 1428049"/>
                <a:gd name="connsiteX2" fmla="*/ 3095982 w 3095982"/>
                <a:gd name="connsiteY2" fmla="*/ 0 h 1428049"/>
                <a:gd name="connsiteX3" fmla="*/ 11987 w 3095982"/>
                <a:gd name="connsiteY3" fmla="*/ 6806 h 1428049"/>
                <a:gd name="connsiteX0" fmla="*/ 11987 w 3095982"/>
                <a:gd name="connsiteY0" fmla="*/ 6806 h 1428049"/>
                <a:gd name="connsiteX1" fmla="*/ 0 w 3095982"/>
                <a:gd name="connsiteY1" fmla="*/ 1426717 h 1428049"/>
                <a:gd name="connsiteX2" fmla="*/ 3095982 w 3095982"/>
                <a:gd name="connsiteY2" fmla="*/ 0 h 1428049"/>
                <a:gd name="connsiteX3" fmla="*/ 11987 w 3095982"/>
                <a:gd name="connsiteY3" fmla="*/ 6806 h 1428049"/>
                <a:gd name="connsiteX0" fmla="*/ 11987 w 3095982"/>
                <a:gd name="connsiteY0" fmla="*/ 6806 h 1428049"/>
                <a:gd name="connsiteX1" fmla="*/ 0 w 3095982"/>
                <a:gd name="connsiteY1" fmla="*/ 1426717 h 1428049"/>
                <a:gd name="connsiteX2" fmla="*/ 3095982 w 3095982"/>
                <a:gd name="connsiteY2" fmla="*/ 0 h 1428049"/>
                <a:gd name="connsiteX3" fmla="*/ 11987 w 3095982"/>
                <a:gd name="connsiteY3" fmla="*/ 6806 h 142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5982" h="1428049">
                  <a:moveTo>
                    <a:pt x="11987" y="6806"/>
                  </a:moveTo>
                  <a:cubicBezTo>
                    <a:pt x="7991" y="543712"/>
                    <a:pt x="3996" y="889811"/>
                    <a:pt x="0" y="1426717"/>
                  </a:cubicBezTo>
                  <a:cubicBezTo>
                    <a:pt x="7213" y="1428049"/>
                    <a:pt x="928121" y="319460"/>
                    <a:pt x="3095982" y="0"/>
                  </a:cubicBezTo>
                  <a:lnTo>
                    <a:pt x="11987" y="6806"/>
                  </a:lnTo>
                  <a:close/>
                </a:path>
              </a:pathLst>
            </a:custGeom>
            <a:gradFill flip="none" rotWithShape="1">
              <a:gsLst>
                <a:gs pos="11000">
                  <a:schemeClr val="accent1">
                    <a:lumMod val="75000"/>
                    <a:alpha val="40000"/>
                  </a:schemeClr>
                </a:gs>
                <a:gs pos="51000">
                  <a:schemeClr val="accent1">
                    <a:alpha val="56000"/>
                  </a:schemeClr>
                </a:gs>
                <a:gs pos="100000">
                  <a:schemeClr val="accent1">
                    <a:lumMod val="50000"/>
                    <a:alpha val="7000"/>
                  </a:schemeClr>
                </a:gs>
              </a:gsLst>
              <a:lin ang="81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17500" dist="63500" dir="2700000" algn="tl" rotWithShape="0">
                <a:prstClr val="black">
                  <a:alpha val="7000"/>
                </a:prstClr>
              </a:outerShdw>
            </a:effectLst>
            <a:sp3d prstMaterial="softEdge"/>
          </p:spPr>
          <p:txBody>
            <a:bodyPr/>
            <a:lstStyle/>
            <a:p>
              <a:pPr algn="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자유형 8"/>
            <p:cNvSpPr/>
            <p:nvPr/>
          </p:nvSpPr>
          <p:spPr bwMode="gray">
            <a:xfrm>
              <a:off x="4040" y="8746"/>
              <a:ext cx="6235428" cy="2572058"/>
            </a:xfrm>
            <a:custGeom>
              <a:avLst/>
              <a:gdLst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2124 w 3474152"/>
                <a:gd name="connsiteY0" fmla="*/ 28931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28931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1962 w 3473990"/>
                <a:gd name="connsiteY0" fmla="*/ 9012 h 1780377"/>
                <a:gd name="connsiteX1" fmla="*/ 0 w 3473990"/>
                <a:gd name="connsiteY1" fmla="*/ 1779045 h 1780377"/>
                <a:gd name="connsiteX2" fmla="*/ 3473990 w 3473990"/>
                <a:gd name="connsiteY2" fmla="*/ 0 h 1780377"/>
                <a:gd name="connsiteX3" fmla="*/ 1962 w 3473990"/>
                <a:gd name="connsiteY3" fmla="*/ 9012 h 1780377"/>
                <a:gd name="connsiteX0" fmla="*/ 1962 w 3473990"/>
                <a:gd name="connsiteY0" fmla="*/ 9012 h 1780377"/>
                <a:gd name="connsiteX1" fmla="*/ 0 w 3473990"/>
                <a:gd name="connsiteY1" fmla="*/ 1779045 h 1780377"/>
                <a:gd name="connsiteX2" fmla="*/ 3473990 w 3473990"/>
                <a:gd name="connsiteY2" fmla="*/ 0 h 1780377"/>
                <a:gd name="connsiteX3" fmla="*/ 1962 w 3473990"/>
                <a:gd name="connsiteY3" fmla="*/ 9012 h 1780377"/>
                <a:gd name="connsiteX0" fmla="*/ 1962 w 3473990"/>
                <a:gd name="connsiteY0" fmla="*/ 9012 h 1780377"/>
                <a:gd name="connsiteX1" fmla="*/ 0 w 3473990"/>
                <a:gd name="connsiteY1" fmla="*/ 1779045 h 1780377"/>
                <a:gd name="connsiteX2" fmla="*/ 3473990 w 3473990"/>
                <a:gd name="connsiteY2" fmla="*/ 0 h 1780377"/>
                <a:gd name="connsiteX3" fmla="*/ 1962 w 3473990"/>
                <a:gd name="connsiteY3" fmla="*/ 9012 h 1780377"/>
                <a:gd name="connsiteX0" fmla="*/ 1962 w 3473990"/>
                <a:gd name="connsiteY0" fmla="*/ 9012 h 1780377"/>
                <a:gd name="connsiteX1" fmla="*/ 0 w 3473990"/>
                <a:gd name="connsiteY1" fmla="*/ 1779045 h 1780377"/>
                <a:gd name="connsiteX2" fmla="*/ 3473990 w 3473990"/>
                <a:gd name="connsiteY2" fmla="*/ 0 h 1780377"/>
                <a:gd name="connsiteX3" fmla="*/ 1962 w 3473990"/>
                <a:gd name="connsiteY3" fmla="*/ 9012 h 1780377"/>
                <a:gd name="connsiteX0" fmla="*/ 1962 w 3473990"/>
                <a:gd name="connsiteY0" fmla="*/ 17773 h 1789138"/>
                <a:gd name="connsiteX1" fmla="*/ 0 w 3473990"/>
                <a:gd name="connsiteY1" fmla="*/ 1787806 h 1789138"/>
                <a:gd name="connsiteX2" fmla="*/ 3473990 w 3473990"/>
                <a:gd name="connsiteY2" fmla="*/ 8761 h 1789138"/>
                <a:gd name="connsiteX3" fmla="*/ 1962 w 3473990"/>
                <a:gd name="connsiteY3" fmla="*/ 17773 h 1789138"/>
                <a:gd name="connsiteX0" fmla="*/ 1962 w 3473990"/>
                <a:gd name="connsiteY0" fmla="*/ 25209 h 1796574"/>
                <a:gd name="connsiteX1" fmla="*/ 0 w 3473990"/>
                <a:gd name="connsiteY1" fmla="*/ 1795242 h 1796574"/>
                <a:gd name="connsiteX2" fmla="*/ 3473990 w 3473990"/>
                <a:gd name="connsiteY2" fmla="*/ 16197 h 1796574"/>
                <a:gd name="connsiteX3" fmla="*/ 1962 w 3473990"/>
                <a:gd name="connsiteY3" fmla="*/ 25209 h 1796574"/>
                <a:gd name="connsiteX0" fmla="*/ 1962 w 3473990"/>
                <a:gd name="connsiteY0" fmla="*/ 32645 h 1804010"/>
                <a:gd name="connsiteX1" fmla="*/ 0 w 3473990"/>
                <a:gd name="connsiteY1" fmla="*/ 1802678 h 1804010"/>
                <a:gd name="connsiteX2" fmla="*/ 3473990 w 3473990"/>
                <a:gd name="connsiteY2" fmla="*/ 23633 h 1804010"/>
                <a:gd name="connsiteX3" fmla="*/ 1962 w 3473990"/>
                <a:gd name="connsiteY3" fmla="*/ 32645 h 1804010"/>
                <a:gd name="connsiteX0" fmla="*/ 1962 w 3473990"/>
                <a:gd name="connsiteY0" fmla="*/ 40081 h 1811446"/>
                <a:gd name="connsiteX1" fmla="*/ 0 w 3473990"/>
                <a:gd name="connsiteY1" fmla="*/ 1810114 h 1811446"/>
                <a:gd name="connsiteX2" fmla="*/ 3473990 w 3473990"/>
                <a:gd name="connsiteY2" fmla="*/ 31069 h 1811446"/>
                <a:gd name="connsiteX3" fmla="*/ 1962 w 3473990"/>
                <a:gd name="connsiteY3" fmla="*/ 40081 h 1811446"/>
                <a:gd name="connsiteX0" fmla="*/ 1962 w 3473990"/>
                <a:gd name="connsiteY0" fmla="*/ 9012 h 1780377"/>
                <a:gd name="connsiteX1" fmla="*/ 0 w 3473990"/>
                <a:gd name="connsiteY1" fmla="*/ 1779045 h 1780377"/>
                <a:gd name="connsiteX2" fmla="*/ 3473990 w 3473990"/>
                <a:gd name="connsiteY2" fmla="*/ 0 h 1780377"/>
                <a:gd name="connsiteX3" fmla="*/ 1962 w 3473990"/>
                <a:gd name="connsiteY3" fmla="*/ 9012 h 1780377"/>
                <a:gd name="connsiteX0" fmla="*/ 1962 w 3473990"/>
                <a:gd name="connsiteY0" fmla="*/ 9012 h 1780377"/>
                <a:gd name="connsiteX1" fmla="*/ 0 w 3473990"/>
                <a:gd name="connsiteY1" fmla="*/ 1779045 h 1780377"/>
                <a:gd name="connsiteX2" fmla="*/ 3473990 w 3473990"/>
                <a:gd name="connsiteY2" fmla="*/ 0 h 1780377"/>
                <a:gd name="connsiteX3" fmla="*/ 1962 w 3473990"/>
                <a:gd name="connsiteY3" fmla="*/ 9012 h 1780377"/>
                <a:gd name="connsiteX0" fmla="*/ 1962 w 3473990"/>
                <a:gd name="connsiteY0" fmla="*/ 9012 h 1780377"/>
                <a:gd name="connsiteX1" fmla="*/ 0 w 3473990"/>
                <a:gd name="connsiteY1" fmla="*/ 1779045 h 1780377"/>
                <a:gd name="connsiteX2" fmla="*/ 3473990 w 3473990"/>
                <a:gd name="connsiteY2" fmla="*/ 0 h 1780377"/>
                <a:gd name="connsiteX3" fmla="*/ 1962 w 3473990"/>
                <a:gd name="connsiteY3" fmla="*/ 9012 h 1780377"/>
                <a:gd name="connsiteX0" fmla="*/ 1962 w 3473990"/>
                <a:gd name="connsiteY0" fmla="*/ 9012 h 1780377"/>
                <a:gd name="connsiteX1" fmla="*/ 0 w 3473990"/>
                <a:gd name="connsiteY1" fmla="*/ 1779045 h 1780377"/>
                <a:gd name="connsiteX2" fmla="*/ 3473990 w 3473990"/>
                <a:gd name="connsiteY2" fmla="*/ 0 h 1780377"/>
                <a:gd name="connsiteX3" fmla="*/ 1962 w 3473990"/>
                <a:gd name="connsiteY3" fmla="*/ 9012 h 178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73990" h="1780377">
                  <a:moveTo>
                    <a:pt x="1962" y="9012"/>
                  </a:moveTo>
                  <a:lnTo>
                    <a:pt x="0" y="1779045"/>
                  </a:lnTo>
                  <a:cubicBezTo>
                    <a:pt x="7213" y="1780377"/>
                    <a:pt x="1284794" y="160919"/>
                    <a:pt x="3473990" y="0"/>
                  </a:cubicBezTo>
                  <a:lnTo>
                    <a:pt x="1962" y="901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64000"/>
                  </a:schemeClr>
                </a:gs>
                <a:gs pos="52000">
                  <a:schemeClr val="accent1">
                    <a:lumMod val="20000"/>
                    <a:lumOff val="80000"/>
                  </a:schemeClr>
                </a:gs>
                <a:gs pos="99000">
                  <a:schemeClr val="accent1">
                    <a:lumMod val="75000"/>
                  </a:schemeClr>
                </a:gs>
              </a:gsLst>
              <a:lin ang="16800000" scaled="0"/>
              <a:tileRect/>
            </a:gradFill>
            <a:ln>
              <a:noFill/>
            </a:ln>
            <a:effectLst>
              <a:outerShdw blurRad="241300" dist="25400" dir="13500000" rotWithShape="0">
                <a:prstClr val="black">
                  <a:alpha val="6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자유형 9"/>
            <p:cNvSpPr/>
            <p:nvPr/>
          </p:nvSpPr>
          <p:spPr bwMode="gray">
            <a:xfrm>
              <a:off x="4040" y="8746"/>
              <a:ext cx="6199810" cy="2286021"/>
            </a:xfrm>
            <a:custGeom>
              <a:avLst/>
              <a:gdLst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2124 w 3474152"/>
                <a:gd name="connsiteY0" fmla="*/ 28931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28931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17997 h 1845925"/>
                <a:gd name="connsiteX1" fmla="*/ 0 w 3479132"/>
                <a:gd name="connsiteY1" fmla="*/ 1844593 h 1845925"/>
                <a:gd name="connsiteX2" fmla="*/ 3479132 w 3479132"/>
                <a:gd name="connsiteY2" fmla="*/ 8985 h 1845925"/>
                <a:gd name="connsiteX3" fmla="*/ 7104 w 3479132"/>
                <a:gd name="connsiteY3" fmla="*/ 17997 h 1845925"/>
                <a:gd name="connsiteX0" fmla="*/ 7104 w 3479132"/>
                <a:gd name="connsiteY0" fmla="*/ 17997 h 1814469"/>
                <a:gd name="connsiteX1" fmla="*/ 0 w 3479132"/>
                <a:gd name="connsiteY1" fmla="*/ 1813137 h 1814469"/>
                <a:gd name="connsiteX2" fmla="*/ 3479132 w 3479132"/>
                <a:gd name="connsiteY2" fmla="*/ 8985 h 1814469"/>
                <a:gd name="connsiteX3" fmla="*/ 7104 w 3479132"/>
                <a:gd name="connsiteY3" fmla="*/ 17997 h 1814469"/>
                <a:gd name="connsiteX0" fmla="*/ 1962 w 3473990"/>
                <a:gd name="connsiteY0" fmla="*/ 17997 h 1736755"/>
                <a:gd name="connsiteX1" fmla="*/ 0 w 3473990"/>
                <a:gd name="connsiteY1" fmla="*/ 1735423 h 1736755"/>
                <a:gd name="connsiteX2" fmla="*/ 3473990 w 3473990"/>
                <a:gd name="connsiteY2" fmla="*/ 8985 h 1736755"/>
                <a:gd name="connsiteX3" fmla="*/ 1962 w 3473990"/>
                <a:gd name="connsiteY3" fmla="*/ 17997 h 1736755"/>
                <a:gd name="connsiteX0" fmla="*/ 1962 w 3473990"/>
                <a:gd name="connsiteY0" fmla="*/ 14592 h 1733350"/>
                <a:gd name="connsiteX1" fmla="*/ 0 w 3473990"/>
                <a:gd name="connsiteY1" fmla="*/ 1732018 h 1733350"/>
                <a:gd name="connsiteX2" fmla="*/ 3473990 w 3473990"/>
                <a:gd name="connsiteY2" fmla="*/ 5580 h 1733350"/>
                <a:gd name="connsiteX3" fmla="*/ 1962 w 3473990"/>
                <a:gd name="connsiteY3" fmla="*/ 14592 h 1733350"/>
                <a:gd name="connsiteX0" fmla="*/ 1962 w 3473990"/>
                <a:gd name="connsiteY0" fmla="*/ 17997 h 1736755"/>
                <a:gd name="connsiteX1" fmla="*/ 0 w 3473990"/>
                <a:gd name="connsiteY1" fmla="*/ 1735423 h 1736755"/>
                <a:gd name="connsiteX2" fmla="*/ 3473990 w 3473990"/>
                <a:gd name="connsiteY2" fmla="*/ 8985 h 1736755"/>
                <a:gd name="connsiteX3" fmla="*/ 1962 w 3473990"/>
                <a:gd name="connsiteY3" fmla="*/ 17997 h 1736755"/>
                <a:gd name="connsiteX0" fmla="*/ 1962 w 3473990"/>
                <a:gd name="connsiteY0" fmla="*/ 9012 h 1727770"/>
                <a:gd name="connsiteX1" fmla="*/ 0 w 3473990"/>
                <a:gd name="connsiteY1" fmla="*/ 1726438 h 1727770"/>
                <a:gd name="connsiteX2" fmla="*/ 3473990 w 3473990"/>
                <a:gd name="connsiteY2" fmla="*/ 0 h 1727770"/>
                <a:gd name="connsiteX3" fmla="*/ 1962 w 3473990"/>
                <a:gd name="connsiteY3" fmla="*/ 9012 h 1727770"/>
                <a:gd name="connsiteX0" fmla="*/ 1962 w 3473990"/>
                <a:gd name="connsiteY0" fmla="*/ 9012 h 1727770"/>
                <a:gd name="connsiteX1" fmla="*/ 0 w 3473990"/>
                <a:gd name="connsiteY1" fmla="*/ 1726438 h 1727770"/>
                <a:gd name="connsiteX2" fmla="*/ 3473990 w 3473990"/>
                <a:gd name="connsiteY2" fmla="*/ 0 h 1727770"/>
                <a:gd name="connsiteX3" fmla="*/ 1962 w 3473990"/>
                <a:gd name="connsiteY3" fmla="*/ 9012 h 1727770"/>
                <a:gd name="connsiteX0" fmla="*/ 1962 w 3473990"/>
                <a:gd name="connsiteY0" fmla="*/ 9012 h 1727770"/>
                <a:gd name="connsiteX1" fmla="*/ 0 w 3473990"/>
                <a:gd name="connsiteY1" fmla="*/ 1726438 h 1727770"/>
                <a:gd name="connsiteX2" fmla="*/ 3473990 w 3473990"/>
                <a:gd name="connsiteY2" fmla="*/ 0 h 1727770"/>
                <a:gd name="connsiteX3" fmla="*/ 1962 w 3473990"/>
                <a:gd name="connsiteY3" fmla="*/ 9012 h 1727770"/>
                <a:gd name="connsiteX0" fmla="*/ 1962 w 3473990"/>
                <a:gd name="connsiteY0" fmla="*/ 9012 h 1727770"/>
                <a:gd name="connsiteX1" fmla="*/ 0 w 3473990"/>
                <a:gd name="connsiteY1" fmla="*/ 1726438 h 1727770"/>
                <a:gd name="connsiteX2" fmla="*/ 3473990 w 3473990"/>
                <a:gd name="connsiteY2" fmla="*/ 0 h 1727770"/>
                <a:gd name="connsiteX3" fmla="*/ 1962 w 3473990"/>
                <a:gd name="connsiteY3" fmla="*/ 9012 h 1727770"/>
                <a:gd name="connsiteX0" fmla="*/ 1962 w 3473990"/>
                <a:gd name="connsiteY0" fmla="*/ 9012 h 1727770"/>
                <a:gd name="connsiteX1" fmla="*/ 0 w 3473990"/>
                <a:gd name="connsiteY1" fmla="*/ 1726438 h 1727770"/>
                <a:gd name="connsiteX2" fmla="*/ 3473990 w 3473990"/>
                <a:gd name="connsiteY2" fmla="*/ 0 h 1727770"/>
                <a:gd name="connsiteX3" fmla="*/ 1962 w 3473990"/>
                <a:gd name="connsiteY3" fmla="*/ 9012 h 1727770"/>
                <a:gd name="connsiteX0" fmla="*/ 1962 w 3473990"/>
                <a:gd name="connsiteY0" fmla="*/ 9012 h 1727770"/>
                <a:gd name="connsiteX1" fmla="*/ 0 w 3473990"/>
                <a:gd name="connsiteY1" fmla="*/ 1726438 h 1727770"/>
                <a:gd name="connsiteX2" fmla="*/ 3473990 w 3473990"/>
                <a:gd name="connsiteY2" fmla="*/ 0 h 1727770"/>
                <a:gd name="connsiteX3" fmla="*/ 1962 w 3473990"/>
                <a:gd name="connsiteY3" fmla="*/ 9012 h 1727770"/>
                <a:gd name="connsiteX0" fmla="*/ 1962 w 3473990"/>
                <a:gd name="connsiteY0" fmla="*/ 9012 h 1770347"/>
                <a:gd name="connsiteX1" fmla="*/ 0 w 3473990"/>
                <a:gd name="connsiteY1" fmla="*/ 1769015 h 1770347"/>
                <a:gd name="connsiteX2" fmla="*/ 3473990 w 3473990"/>
                <a:gd name="connsiteY2" fmla="*/ 0 h 1770347"/>
                <a:gd name="connsiteX3" fmla="*/ 1962 w 3473990"/>
                <a:gd name="connsiteY3" fmla="*/ 9012 h 1770347"/>
                <a:gd name="connsiteX0" fmla="*/ 1962 w 3468251"/>
                <a:gd name="connsiteY0" fmla="*/ 9012 h 1770347"/>
                <a:gd name="connsiteX1" fmla="*/ 0 w 3468251"/>
                <a:gd name="connsiteY1" fmla="*/ 1769015 h 1770347"/>
                <a:gd name="connsiteX2" fmla="*/ 3468251 w 3468251"/>
                <a:gd name="connsiteY2" fmla="*/ 0 h 1770347"/>
                <a:gd name="connsiteX3" fmla="*/ 1962 w 3468251"/>
                <a:gd name="connsiteY3" fmla="*/ 9012 h 1770347"/>
                <a:gd name="connsiteX0" fmla="*/ 1962 w 3468251"/>
                <a:gd name="connsiteY0" fmla="*/ 9012 h 1770347"/>
                <a:gd name="connsiteX1" fmla="*/ 0 w 3468251"/>
                <a:gd name="connsiteY1" fmla="*/ 1769015 h 1770347"/>
                <a:gd name="connsiteX2" fmla="*/ 3468251 w 3468251"/>
                <a:gd name="connsiteY2" fmla="*/ 0 h 1770347"/>
                <a:gd name="connsiteX3" fmla="*/ 1962 w 3468251"/>
                <a:gd name="connsiteY3" fmla="*/ 9012 h 1770347"/>
                <a:gd name="connsiteX0" fmla="*/ 1962 w 3468251"/>
                <a:gd name="connsiteY0" fmla="*/ 9012 h 1770347"/>
                <a:gd name="connsiteX1" fmla="*/ 0 w 3468251"/>
                <a:gd name="connsiteY1" fmla="*/ 1769015 h 1770347"/>
                <a:gd name="connsiteX2" fmla="*/ 3468251 w 3468251"/>
                <a:gd name="connsiteY2" fmla="*/ 0 h 1770347"/>
                <a:gd name="connsiteX3" fmla="*/ 1962 w 3468251"/>
                <a:gd name="connsiteY3" fmla="*/ 9012 h 1770347"/>
                <a:gd name="connsiteX0" fmla="*/ 1962 w 3468251"/>
                <a:gd name="connsiteY0" fmla="*/ 9012 h 1770347"/>
                <a:gd name="connsiteX1" fmla="*/ 0 w 3468251"/>
                <a:gd name="connsiteY1" fmla="*/ 1769015 h 1770347"/>
                <a:gd name="connsiteX2" fmla="*/ 3468251 w 3468251"/>
                <a:gd name="connsiteY2" fmla="*/ 0 h 1770347"/>
                <a:gd name="connsiteX3" fmla="*/ 1962 w 3468251"/>
                <a:gd name="connsiteY3" fmla="*/ 9012 h 1770347"/>
                <a:gd name="connsiteX0" fmla="*/ 1962 w 3468251"/>
                <a:gd name="connsiteY0" fmla="*/ 9012 h 1770347"/>
                <a:gd name="connsiteX1" fmla="*/ 0 w 3468251"/>
                <a:gd name="connsiteY1" fmla="*/ 1769015 h 1770347"/>
                <a:gd name="connsiteX2" fmla="*/ 3468251 w 3468251"/>
                <a:gd name="connsiteY2" fmla="*/ 0 h 1770347"/>
                <a:gd name="connsiteX3" fmla="*/ 1962 w 3468251"/>
                <a:gd name="connsiteY3" fmla="*/ 9012 h 177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8251" h="1770347">
                  <a:moveTo>
                    <a:pt x="1962" y="9012"/>
                  </a:moveTo>
                  <a:lnTo>
                    <a:pt x="0" y="1769015"/>
                  </a:lnTo>
                  <a:cubicBezTo>
                    <a:pt x="7213" y="1770347"/>
                    <a:pt x="1275108" y="194868"/>
                    <a:pt x="3468251" y="0"/>
                  </a:cubicBezTo>
                  <a:lnTo>
                    <a:pt x="1962" y="901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78000">
                  <a:schemeClr val="accent1"/>
                </a:gs>
                <a:gs pos="96000">
                  <a:schemeClr val="accent1"/>
                </a:gs>
              </a:gsLst>
              <a:lin ang="8100000" scaled="1"/>
              <a:tileRect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자유형 10"/>
            <p:cNvSpPr/>
            <p:nvPr/>
          </p:nvSpPr>
          <p:spPr bwMode="gray">
            <a:xfrm>
              <a:off x="4040" y="20187"/>
              <a:ext cx="5491619" cy="1778016"/>
            </a:xfrm>
            <a:custGeom>
              <a:avLst/>
              <a:gdLst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542706"/>
                <a:gd name="connsiteX1" fmla="*/ 0 w 3122762"/>
                <a:gd name="connsiteY1" fmla="*/ 1542706 h 1542706"/>
                <a:gd name="connsiteX0" fmla="*/ 3134109 w 3134109"/>
                <a:gd name="connsiteY0" fmla="*/ 0 h 1702613"/>
                <a:gd name="connsiteX1" fmla="*/ 0 w 3134109"/>
                <a:gd name="connsiteY1" fmla="*/ 1702613 h 1702613"/>
                <a:gd name="connsiteX0" fmla="*/ 3134109 w 3134109"/>
                <a:gd name="connsiteY0" fmla="*/ 0 h 1702613"/>
                <a:gd name="connsiteX1" fmla="*/ 0 w 3134109"/>
                <a:gd name="connsiteY1" fmla="*/ 1702613 h 1702613"/>
                <a:gd name="connsiteX0" fmla="*/ 3110941 w 3110941"/>
                <a:gd name="connsiteY0" fmla="*/ 0 h 1690030"/>
                <a:gd name="connsiteX1" fmla="*/ 0 w 3110941"/>
                <a:gd name="connsiteY1" fmla="*/ 1690030 h 1690030"/>
                <a:gd name="connsiteX0" fmla="*/ 3110941 w 3110941"/>
                <a:gd name="connsiteY0" fmla="*/ 0 h 1690030"/>
                <a:gd name="connsiteX1" fmla="*/ 0 w 3110941"/>
                <a:gd name="connsiteY1" fmla="*/ 1690030 h 1690030"/>
                <a:gd name="connsiteX0" fmla="*/ 3110941 w 3110941"/>
                <a:gd name="connsiteY0" fmla="*/ 0 h 1690030"/>
                <a:gd name="connsiteX1" fmla="*/ 0 w 3110941"/>
                <a:gd name="connsiteY1" fmla="*/ 1690030 h 1690030"/>
                <a:gd name="connsiteX0" fmla="*/ 3110941 w 3110941"/>
                <a:gd name="connsiteY0" fmla="*/ 0 h 1690030"/>
                <a:gd name="connsiteX1" fmla="*/ 0 w 3110941"/>
                <a:gd name="connsiteY1" fmla="*/ 1690030 h 1690030"/>
                <a:gd name="connsiteX0" fmla="*/ 3174695 w 3174695"/>
                <a:gd name="connsiteY0" fmla="*/ 0 h 1690030"/>
                <a:gd name="connsiteX1" fmla="*/ 0 w 3174695"/>
                <a:gd name="connsiteY1" fmla="*/ 1690030 h 1690030"/>
                <a:gd name="connsiteX0" fmla="*/ 3174695 w 3174695"/>
                <a:gd name="connsiteY0" fmla="*/ 0 h 1690030"/>
                <a:gd name="connsiteX1" fmla="*/ 0 w 3174695"/>
                <a:gd name="connsiteY1" fmla="*/ 1690030 h 1690030"/>
                <a:gd name="connsiteX0" fmla="*/ 3174695 w 3174695"/>
                <a:gd name="connsiteY0" fmla="*/ 0 h 1690030"/>
                <a:gd name="connsiteX1" fmla="*/ 0 w 3174695"/>
                <a:gd name="connsiteY1" fmla="*/ 1690030 h 1690030"/>
                <a:gd name="connsiteX0" fmla="*/ 3174695 w 3174695"/>
                <a:gd name="connsiteY0" fmla="*/ 0 h 1690030"/>
                <a:gd name="connsiteX1" fmla="*/ 0 w 3174695"/>
                <a:gd name="connsiteY1" fmla="*/ 1690030 h 1690030"/>
                <a:gd name="connsiteX0" fmla="*/ 3174695 w 3174695"/>
                <a:gd name="connsiteY0" fmla="*/ 0 h 1690030"/>
                <a:gd name="connsiteX1" fmla="*/ 0 w 3174695"/>
                <a:gd name="connsiteY1" fmla="*/ 1690030 h 1690030"/>
                <a:gd name="connsiteX0" fmla="*/ 3255443 w 3255443"/>
                <a:gd name="connsiteY0" fmla="*/ 0 h 1699478"/>
                <a:gd name="connsiteX1" fmla="*/ 0 w 3255443"/>
                <a:gd name="connsiteY1" fmla="*/ 1699478 h 1699478"/>
                <a:gd name="connsiteX0" fmla="*/ 3255443 w 3255443"/>
                <a:gd name="connsiteY0" fmla="*/ 0 h 1699478"/>
                <a:gd name="connsiteX1" fmla="*/ 0 w 3255443"/>
                <a:gd name="connsiteY1" fmla="*/ 1699478 h 1699478"/>
                <a:gd name="connsiteX0" fmla="*/ 3255443 w 3255443"/>
                <a:gd name="connsiteY0" fmla="*/ 0 h 1390851"/>
                <a:gd name="connsiteX1" fmla="*/ 0 w 3255443"/>
                <a:gd name="connsiteY1" fmla="*/ 1390851 h 1390851"/>
                <a:gd name="connsiteX0" fmla="*/ 3261538 w 3261538"/>
                <a:gd name="connsiteY0" fmla="*/ 0 h 1371955"/>
                <a:gd name="connsiteX1" fmla="*/ 0 w 3261538"/>
                <a:gd name="connsiteY1" fmla="*/ 1371955 h 1371955"/>
                <a:gd name="connsiteX0" fmla="*/ 3261538 w 3261538"/>
                <a:gd name="connsiteY0" fmla="*/ 1199 h 1373154"/>
                <a:gd name="connsiteX1" fmla="*/ 0 w 3261538"/>
                <a:gd name="connsiteY1" fmla="*/ 1373154 h 1373154"/>
                <a:gd name="connsiteX0" fmla="*/ 3261538 w 3261538"/>
                <a:gd name="connsiteY0" fmla="*/ 0 h 1371955"/>
                <a:gd name="connsiteX1" fmla="*/ 0 w 3261538"/>
                <a:gd name="connsiteY1" fmla="*/ 1371955 h 1371955"/>
                <a:gd name="connsiteX0" fmla="*/ 3261538 w 3261538"/>
                <a:gd name="connsiteY0" fmla="*/ 0 h 1606574"/>
                <a:gd name="connsiteX1" fmla="*/ 0 w 3261538"/>
                <a:gd name="connsiteY1" fmla="*/ 1606574 h 1606574"/>
                <a:gd name="connsiteX0" fmla="*/ 3340763 w 3340763"/>
                <a:gd name="connsiteY0" fmla="*/ 0 h 1597126"/>
                <a:gd name="connsiteX1" fmla="*/ 0 w 3340763"/>
                <a:gd name="connsiteY1" fmla="*/ 1597126 h 1597126"/>
                <a:gd name="connsiteX0" fmla="*/ 3340763 w 3340763"/>
                <a:gd name="connsiteY0" fmla="*/ 0 h 1597126"/>
                <a:gd name="connsiteX1" fmla="*/ 0 w 3340763"/>
                <a:gd name="connsiteY1" fmla="*/ 1597126 h 1597126"/>
                <a:gd name="connsiteX0" fmla="*/ 3340763 w 3340763"/>
                <a:gd name="connsiteY0" fmla="*/ 0 h 1597126"/>
                <a:gd name="connsiteX1" fmla="*/ 0 w 3340763"/>
                <a:gd name="connsiteY1" fmla="*/ 1597126 h 1597126"/>
                <a:gd name="connsiteX0" fmla="*/ 3340763 w 3340763"/>
                <a:gd name="connsiteY0" fmla="*/ 0 h 1597126"/>
                <a:gd name="connsiteX1" fmla="*/ 0 w 3340763"/>
                <a:gd name="connsiteY1" fmla="*/ 1597126 h 1597126"/>
                <a:gd name="connsiteX0" fmla="*/ 3340763 w 3340763"/>
                <a:gd name="connsiteY0" fmla="*/ 0 h 1597126"/>
                <a:gd name="connsiteX1" fmla="*/ 0 w 3340763"/>
                <a:gd name="connsiteY1" fmla="*/ 1597126 h 1597126"/>
                <a:gd name="connsiteX0" fmla="*/ 3340763 w 3340763"/>
                <a:gd name="connsiteY0" fmla="*/ 0 h 1597126"/>
                <a:gd name="connsiteX1" fmla="*/ 0 w 3340763"/>
                <a:gd name="connsiteY1" fmla="*/ 1597126 h 1597126"/>
                <a:gd name="connsiteX0" fmla="*/ 3467274 w 3467274"/>
                <a:gd name="connsiteY0" fmla="*/ 0 h 1597126"/>
                <a:gd name="connsiteX1" fmla="*/ 0 w 3467274"/>
                <a:gd name="connsiteY1" fmla="*/ 1597126 h 1597126"/>
                <a:gd name="connsiteX0" fmla="*/ 3467274 w 3467274"/>
                <a:gd name="connsiteY0" fmla="*/ 0 h 1597126"/>
                <a:gd name="connsiteX1" fmla="*/ 0 w 3467274"/>
                <a:gd name="connsiteY1" fmla="*/ 1597126 h 1597126"/>
                <a:gd name="connsiteX0" fmla="*/ 3467274 w 3467274"/>
                <a:gd name="connsiteY0" fmla="*/ 0 h 1597126"/>
                <a:gd name="connsiteX1" fmla="*/ 0 w 3467274"/>
                <a:gd name="connsiteY1" fmla="*/ 1597126 h 159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67274" h="1597126">
                  <a:moveTo>
                    <a:pt x="3467274" y="0"/>
                  </a:moveTo>
                  <a:cubicBezTo>
                    <a:pt x="1599747" y="287035"/>
                    <a:pt x="3889" y="1590523"/>
                    <a:pt x="0" y="1597126"/>
                  </a:cubicBezTo>
                </a:path>
              </a:pathLst>
            </a:cu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그룹 22"/>
          <p:cNvGrpSpPr>
            <a:grpSpLocks/>
          </p:cNvGrpSpPr>
          <p:nvPr userDrawn="1"/>
        </p:nvGrpSpPr>
        <p:grpSpPr bwMode="auto">
          <a:xfrm>
            <a:off x="-22225" y="3324225"/>
            <a:ext cx="9169400" cy="3546475"/>
            <a:chOff x="2424594" y="1587514"/>
            <a:chExt cx="6731092" cy="6054784"/>
          </a:xfrm>
        </p:grpSpPr>
        <p:sp>
          <p:nvSpPr>
            <p:cNvPr id="13" name="자유형 12"/>
            <p:cNvSpPr/>
            <p:nvPr/>
          </p:nvSpPr>
          <p:spPr bwMode="gray">
            <a:xfrm flipH="1" flipV="1">
              <a:off x="2433719" y="1587514"/>
              <a:ext cx="6721967" cy="5382085"/>
            </a:xfrm>
            <a:custGeom>
              <a:avLst/>
              <a:gdLst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2124 w 3474152"/>
                <a:gd name="connsiteY0" fmla="*/ 28931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28931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82761"/>
                <a:gd name="connsiteY0" fmla="*/ 61792 h 1889720"/>
                <a:gd name="connsiteX1" fmla="*/ 0 w 3482761"/>
                <a:gd name="connsiteY1" fmla="*/ 1888388 h 1889720"/>
                <a:gd name="connsiteX2" fmla="*/ 3479132 w 3482761"/>
                <a:gd name="connsiteY2" fmla="*/ 52780 h 1889720"/>
                <a:gd name="connsiteX3" fmla="*/ 3482761 w 3482761"/>
                <a:gd name="connsiteY3" fmla="*/ 0 h 1889720"/>
                <a:gd name="connsiteX4" fmla="*/ 7104 w 3482761"/>
                <a:gd name="connsiteY4" fmla="*/ 61792 h 1889720"/>
                <a:gd name="connsiteX0" fmla="*/ 7104 w 3482761"/>
                <a:gd name="connsiteY0" fmla="*/ 162720 h 1990648"/>
                <a:gd name="connsiteX1" fmla="*/ 0 w 3482761"/>
                <a:gd name="connsiteY1" fmla="*/ 1989316 h 1990648"/>
                <a:gd name="connsiteX2" fmla="*/ 3479132 w 3482761"/>
                <a:gd name="connsiteY2" fmla="*/ 153708 h 1990648"/>
                <a:gd name="connsiteX3" fmla="*/ 3482761 w 3482761"/>
                <a:gd name="connsiteY3" fmla="*/ 100928 h 1990648"/>
                <a:gd name="connsiteX4" fmla="*/ 7104 w 3482761"/>
                <a:gd name="connsiteY4" fmla="*/ 162720 h 1990648"/>
                <a:gd name="connsiteX0" fmla="*/ 7104 w 3482761"/>
                <a:gd name="connsiteY0" fmla="*/ 102397 h 1930325"/>
                <a:gd name="connsiteX1" fmla="*/ 0 w 3482761"/>
                <a:gd name="connsiteY1" fmla="*/ 1928993 h 1930325"/>
                <a:gd name="connsiteX2" fmla="*/ 3479132 w 3482761"/>
                <a:gd name="connsiteY2" fmla="*/ 93385 h 1930325"/>
                <a:gd name="connsiteX3" fmla="*/ 3482761 w 3482761"/>
                <a:gd name="connsiteY3" fmla="*/ 40605 h 1930325"/>
                <a:gd name="connsiteX4" fmla="*/ 7104 w 3482761"/>
                <a:gd name="connsiteY4" fmla="*/ 102397 h 1930325"/>
                <a:gd name="connsiteX0" fmla="*/ 7104 w 3482761"/>
                <a:gd name="connsiteY0" fmla="*/ 61792 h 1889720"/>
                <a:gd name="connsiteX1" fmla="*/ 0 w 3482761"/>
                <a:gd name="connsiteY1" fmla="*/ 1888388 h 1889720"/>
                <a:gd name="connsiteX2" fmla="*/ 3479132 w 3482761"/>
                <a:gd name="connsiteY2" fmla="*/ 52780 h 1889720"/>
                <a:gd name="connsiteX3" fmla="*/ 3482761 w 3482761"/>
                <a:gd name="connsiteY3" fmla="*/ 0 h 1889720"/>
                <a:gd name="connsiteX4" fmla="*/ 7104 w 3482761"/>
                <a:gd name="connsiteY4" fmla="*/ 61792 h 188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2761" h="1889720">
                  <a:moveTo>
                    <a:pt x="7104" y="61792"/>
                  </a:moveTo>
                  <a:lnTo>
                    <a:pt x="0" y="1888388"/>
                  </a:lnTo>
                  <a:cubicBezTo>
                    <a:pt x="7213" y="1889720"/>
                    <a:pt x="1046157" y="5068"/>
                    <a:pt x="3479132" y="52780"/>
                  </a:cubicBezTo>
                  <a:lnTo>
                    <a:pt x="3482761" y="0"/>
                  </a:lnTo>
                  <a:lnTo>
                    <a:pt x="7104" y="61792"/>
                  </a:lnTo>
                  <a:close/>
                </a:path>
              </a:pathLst>
            </a:custGeom>
            <a:gradFill flip="none" rotWithShape="1">
              <a:gsLst>
                <a:gs pos="10000">
                  <a:schemeClr val="accent4"/>
                </a:gs>
                <a:gs pos="21000">
                  <a:srgbClr val="FFFFFF"/>
                </a:gs>
                <a:gs pos="86000">
                  <a:schemeClr val="accent4">
                    <a:lumMod val="7500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28600" dist="50800" dir="13500000" sx="102000" sy="102000" algn="br" rotWithShape="0">
                <a:prstClr val="black">
                  <a:alpha val="19000"/>
                </a:prstClr>
              </a:outerShdw>
            </a:effectLst>
            <a:sp3d prstMaterial="softEdge"/>
          </p:spPr>
          <p:txBody>
            <a:bodyPr/>
            <a:lstStyle/>
            <a:p>
              <a:pPr algn="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자유형 13"/>
            <p:cNvSpPr/>
            <p:nvPr/>
          </p:nvSpPr>
          <p:spPr bwMode="gray">
            <a:xfrm flipH="1" flipV="1">
              <a:off x="2436350" y="1923450"/>
              <a:ext cx="6717277" cy="5218247"/>
            </a:xfrm>
            <a:custGeom>
              <a:avLst/>
              <a:gdLst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2124 w 3474152"/>
                <a:gd name="connsiteY0" fmla="*/ 28931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28931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122752 h 1950680"/>
                <a:gd name="connsiteX1" fmla="*/ 0 w 3479132"/>
                <a:gd name="connsiteY1" fmla="*/ 1949348 h 1950680"/>
                <a:gd name="connsiteX2" fmla="*/ 3479132 w 3479132"/>
                <a:gd name="connsiteY2" fmla="*/ 113740 h 1950680"/>
                <a:gd name="connsiteX3" fmla="*/ 3474136 w 3479132"/>
                <a:gd name="connsiteY3" fmla="*/ 0 h 1950680"/>
                <a:gd name="connsiteX4" fmla="*/ 7104 w 3479132"/>
                <a:gd name="connsiteY4" fmla="*/ 122752 h 1950680"/>
                <a:gd name="connsiteX0" fmla="*/ 7104 w 3485024"/>
                <a:gd name="connsiteY0" fmla="*/ 104630 h 1932558"/>
                <a:gd name="connsiteX1" fmla="*/ 0 w 3485024"/>
                <a:gd name="connsiteY1" fmla="*/ 1931226 h 1932558"/>
                <a:gd name="connsiteX2" fmla="*/ 3479132 w 3485024"/>
                <a:gd name="connsiteY2" fmla="*/ 95618 h 1932558"/>
                <a:gd name="connsiteX3" fmla="*/ 3485024 w 3485024"/>
                <a:gd name="connsiteY3" fmla="*/ 0 h 1932558"/>
                <a:gd name="connsiteX4" fmla="*/ 7104 w 3485024"/>
                <a:gd name="connsiteY4" fmla="*/ 104630 h 1932558"/>
                <a:gd name="connsiteX0" fmla="*/ 7104 w 3485024"/>
                <a:gd name="connsiteY0" fmla="*/ 104630 h 1932558"/>
                <a:gd name="connsiteX1" fmla="*/ 0 w 3485024"/>
                <a:gd name="connsiteY1" fmla="*/ 1931226 h 1932558"/>
                <a:gd name="connsiteX2" fmla="*/ 3479132 w 3485024"/>
                <a:gd name="connsiteY2" fmla="*/ 95618 h 1932558"/>
                <a:gd name="connsiteX3" fmla="*/ 3485024 w 3485024"/>
                <a:gd name="connsiteY3" fmla="*/ 0 h 1932558"/>
                <a:gd name="connsiteX4" fmla="*/ 7104 w 3485024"/>
                <a:gd name="connsiteY4" fmla="*/ 104630 h 1932558"/>
                <a:gd name="connsiteX0" fmla="*/ 7104 w 3485024"/>
                <a:gd name="connsiteY0" fmla="*/ 104630 h 1932558"/>
                <a:gd name="connsiteX1" fmla="*/ 0 w 3485024"/>
                <a:gd name="connsiteY1" fmla="*/ 1931226 h 1932558"/>
                <a:gd name="connsiteX2" fmla="*/ 3479132 w 3485024"/>
                <a:gd name="connsiteY2" fmla="*/ 95618 h 1932558"/>
                <a:gd name="connsiteX3" fmla="*/ 3485024 w 3485024"/>
                <a:gd name="connsiteY3" fmla="*/ 0 h 1932558"/>
                <a:gd name="connsiteX4" fmla="*/ 7104 w 3485024"/>
                <a:gd name="connsiteY4" fmla="*/ 104630 h 1932558"/>
                <a:gd name="connsiteX0" fmla="*/ 7104 w 3481395"/>
                <a:gd name="connsiteY0" fmla="*/ 110671 h 1938599"/>
                <a:gd name="connsiteX1" fmla="*/ 0 w 3481395"/>
                <a:gd name="connsiteY1" fmla="*/ 1937267 h 1938599"/>
                <a:gd name="connsiteX2" fmla="*/ 3479132 w 3481395"/>
                <a:gd name="connsiteY2" fmla="*/ 101659 h 1938599"/>
                <a:gd name="connsiteX3" fmla="*/ 3481395 w 3481395"/>
                <a:gd name="connsiteY3" fmla="*/ 0 h 1938599"/>
                <a:gd name="connsiteX4" fmla="*/ 7104 w 3481395"/>
                <a:gd name="connsiteY4" fmla="*/ 110671 h 193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1395" h="1938599">
                  <a:moveTo>
                    <a:pt x="7104" y="110671"/>
                  </a:moveTo>
                  <a:lnTo>
                    <a:pt x="0" y="1937267"/>
                  </a:lnTo>
                  <a:cubicBezTo>
                    <a:pt x="7213" y="1938599"/>
                    <a:pt x="1061808" y="17564"/>
                    <a:pt x="3479132" y="101659"/>
                  </a:cubicBezTo>
                  <a:cubicBezTo>
                    <a:pt x="3479886" y="67773"/>
                    <a:pt x="3480641" y="33886"/>
                    <a:pt x="3481395" y="0"/>
                  </a:cubicBezTo>
                  <a:lnTo>
                    <a:pt x="7104" y="11067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5000">
                  <a:schemeClr val="accent4"/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prstMaterial="softEdge"/>
          </p:spPr>
          <p:txBody>
            <a:bodyPr/>
            <a:lstStyle/>
            <a:p>
              <a:pPr algn="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  <a:latin typeface="+mn-lt"/>
                <a:ea typeface="굴림" charset="-127"/>
                <a:cs typeface="+mn-cs"/>
              </a:endParaRPr>
            </a:p>
          </p:txBody>
        </p:sp>
        <p:sp>
          <p:nvSpPr>
            <p:cNvPr id="15" name="자유형 14"/>
            <p:cNvSpPr/>
            <p:nvPr/>
          </p:nvSpPr>
          <p:spPr bwMode="gray">
            <a:xfrm flipH="1" flipV="1">
              <a:off x="2426925" y="3257052"/>
              <a:ext cx="6726431" cy="3913656"/>
            </a:xfrm>
            <a:custGeom>
              <a:avLst/>
              <a:gdLst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2124 w 3474152"/>
                <a:gd name="connsiteY0" fmla="*/ 28931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28931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170077 h 1998005"/>
                <a:gd name="connsiteX1" fmla="*/ 0 w 3479132"/>
                <a:gd name="connsiteY1" fmla="*/ 1996673 h 1998005"/>
                <a:gd name="connsiteX2" fmla="*/ 3479132 w 3479132"/>
                <a:gd name="connsiteY2" fmla="*/ 161065 h 1998005"/>
                <a:gd name="connsiteX3" fmla="*/ 3473000 w 3479132"/>
                <a:gd name="connsiteY3" fmla="*/ 0 h 1998005"/>
                <a:gd name="connsiteX4" fmla="*/ 7104 w 3479132"/>
                <a:gd name="connsiteY4" fmla="*/ 170077 h 1998005"/>
                <a:gd name="connsiteX0" fmla="*/ 7104 w 3479132"/>
                <a:gd name="connsiteY0" fmla="*/ 170077 h 1998005"/>
                <a:gd name="connsiteX1" fmla="*/ 0 w 3479132"/>
                <a:gd name="connsiteY1" fmla="*/ 1996673 h 1998005"/>
                <a:gd name="connsiteX2" fmla="*/ 3479132 w 3479132"/>
                <a:gd name="connsiteY2" fmla="*/ 161065 h 1998005"/>
                <a:gd name="connsiteX3" fmla="*/ 3473000 w 3479132"/>
                <a:gd name="connsiteY3" fmla="*/ 0 h 1998005"/>
                <a:gd name="connsiteX4" fmla="*/ 7104 w 3479132"/>
                <a:gd name="connsiteY4" fmla="*/ 170077 h 1998005"/>
                <a:gd name="connsiteX0" fmla="*/ 7104 w 3479132"/>
                <a:gd name="connsiteY0" fmla="*/ 170077 h 1998005"/>
                <a:gd name="connsiteX1" fmla="*/ 0 w 3479132"/>
                <a:gd name="connsiteY1" fmla="*/ 1996673 h 1998005"/>
                <a:gd name="connsiteX2" fmla="*/ 3479132 w 3479132"/>
                <a:gd name="connsiteY2" fmla="*/ 161065 h 1998005"/>
                <a:gd name="connsiteX3" fmla="*/ 3473000 w 3479132"/>
                <a:gd name="connsiteY3" fmla="*/ 0 h 1998005"/>
                <a:gd name="connsiteX4" fmla="*/ 7104 w 3479132"/>
                <a:gd name="connsiteY4" fmla="*/ 170077 h 1998005"/>
                <a:gd name="connsiteX0" fmla="*/ 7104 w 3479132"/>
                <a:gd name="connsiteY0" fmla="*/ 170077 h 1998005"/>
                <a:gd name="connsiteX1" fmla="*/ 0 w 3479132"/>
                <a:gd name="connsiteY1" fmla="*/ 1996673 h 1998005"/>
                <a:gd name="connsiteX2" fmla="*/ 3479132 w 3479132"/>
                <a:gd name="connsiteY2" fmla="*/ 161065 h 1998005"/>
                <a:gd name="connsiteX3" fmla="*/ 3473000 w 3479132"/>
                <a:gd name="connsiteY3" fmla="*/ 0 h 1998005"/>
                <a:gd name="connsiteX4" fmla="*/ 7104 w 3479132"/>
                <a:gd name="connsiteY4" fmla="*/ 170077 h 1998005"/>
                <a:gd name="connsiteX0" fmla="*/ 7104 w 3479132"/>
                <a:gd name="connsiteY0" fmla="*/ 170077 h 1998005"/>
                <a:gd name="connsiteX1" fmla="*/ 0 w 3479132"/>
                <a:gd name="connsiteY1" fmla="*/ 1996673 h 1998005"/>
                <a:gd name="connsiteX2" fmla="*/ 3479132 w 3479132"/>
                <a:gd name="connsiteY2" fmla="*/ 161065 h 1998005"/>
                <a:gd name="connsiteX3" fmla="*/ 3473000 w 3479132"/>
                <a:gd name="connsiteY3" fmla="*/ 0 h 1998005"/>
                <a:gd name="connsiteX4" fmla="*/ 7104 w 3479132"/>
                <a:gd name="connsiteY4" fmla="*/ 170077 h 1998005"/>
                <a:gd name="connsiteX0" fmla="*/ 7104 w 3479132"/>
                <a:gd name="connsiteY0" fmla="*/ 170077 h 1998005"/>
                <a:gd name="connsiteX1" fmla="*/ 0 w 3479132"/>
                <a:gd name="connsiteY1" fmla="*/ 1996673 h 1998005"/>
                <a:gd name="connsiteX2" fmla="*/ 3479132 w 3479132"/>
                <a:gd name="connsiteY2" fmla="*/ 161065 h 1998005"/>
                <a:gd name="connsiteX3" fmla="*/ 3473000 w 3479132"/>
                <a:gd name="connsiteY3" fmla="*/ 0 h 1998005"/>
                <a:gd name="connsiteX4" fmla="*/ 7104 w 3479132"/>
                <a:gd name="connsiteY4" fmla="*/ 170077 h 1998005"/>
                <a:gd name="connsiteX0" fmla="*/ 7104 w 3479132"/>
                <a:gd name="connsiteY0" fmla="*/ 170077 h 1996673"/>
                <a:gd name="connsiteX1" fmla="*/ 0 w 3479132"/>
                <a:gd name="connsiteY1" fmla="*/ 1996673 h 1996673"/>
                <a:gd name="connsiteX2" fmla="*/ 3479132 w 3479132"/>
                <a:gd name="connsiteY2" fmla="*/ 161065 h 1996673"/>
                <a:gd name="connsiteX3" fmla="*/ 3473000 w 3479132"/>
                <a:gd name="connsiteY3" fmla="*/ 0 h 1996673"/>
                <a:gd name="connsiteX4" fmla="*/ 7104 w 3479132"/>
                <a:gd name="connsiteY4" fmla="*/ 170077 h 1996673"/>
                <a:gd name="connsiteX0" fmla="*/ 7104 w 3479132"/>
                <a:gd name="connsiteY0" fmla="*/ 170077 h 1996673"/>
                <a:gd name="connsiteX1" fmla="*/ 0 w 3479132"/>
                <a:gd name="connsiteY1" fmla="*/ 1996673 h 1996673"/>
                <a:gd name="connsiteX2" fmla="*/ 3479132 w 3479132"/>
                <a:gd name="connsiteY2" fmla="*/ 161065 h 1996673"/>
                <a:gd name="connsiteX3" fmla="*/ 3473000 w 3479132"/>
                <a:gd name="connsiteY3" fmla="*/ 0 h 1996673"/>
                <a:gd name="connsiteX4" fmla="*/ 7104 w 3479132"/>
                <a:gd name="connsiteY4" fmla="*/ 170077 h 1996673"/>
                <a:gd name="connsiteX0" fmla="*/ 7104 w 3479132"/>
                <a:gd name="connsiteY0" fmla="*/ 170077 h 1996673"/>
                <a:gd name="connsiteX1" fmla="*/ 0 w 3479132"/>
                <a:gd name="connsiteY1" fmla="*/ 1996673 h 1996673"/>
                <a:gd name="connsiteX2" fmla="*/ 3479132 w 3479132"/>
                <a:gd name="connsiteY2" fmla="*/ 161065 h 1996673"/>
                <a:gd name="connsiteX3" fmla="*/ 3473000 w 3479132"/>
                <a:gd name="connsiteY3" fmla="*/ 0 h 1996673"/>
                <a:gd name="connsiteX4" fmla="*/ 7104 w 3479132"/>
                <a:gd name="connsiteY4" fmla="*/ 170077 h 1996673"/>
                <a:gd name="connsiteX0" fmla="*/ 7104 w 3479132"/>
                <a:gd name="connsiteY0" fmla="*/ 170077 h 1996673"/>
                <a:gd name="connsiteX1" fmla="*/ 0 w 3479132"/>
                <a:gd name="connsiteY1" fmla="*/ 1996673 h 1996673"/>
                <a:gd name="connsiteX2" fmla="*/ 3479132 w 3479132"/>
                <a:gd name="connsiteY2" fmla="*/ 161065 h 1996673"/>
                <a:gd name="connsiteX3" fmla="*/ 3473000 w 3479132"/>
                <a:gd name="connsiteY3" fmla="*/ 0 h 1996673"/>
                <a:gd name="connsiteX4" fmla="*/ 7104 w 3479132"/>
                <a:gd name="connsiteY4" fmla="*/ 170077 h 1996673"/>
                <a:gd name="connsiteX0" fmla="*/ 7104 w 3479132"/>
                <a:gd name="connsiteY0" fmla="*/ 170077 h 2030322"/>
                <a:gd name="connsiteX1" fmla="*/ 0 w 3479132"/>
                <a:gd name="connsiteY1" fmla="*/ 2030322 h 2030322"/>
                <a:gd name="connsiteX2" fmla="*/ 3479132 w 3479132"/>
                <a:gd name="connsiteY2" fmla="*/ 161065 h 2030322"/>
                <a:gd name="connsiteX3" fmla="*/ 3473000 w 3479132"/>
                <a:gd name="connsiteY3" fmla="*/ 0 h 2030322"/>
                <a:gd name="connsiteX4" fmla="*/ 7104 w 3479132"/>
                <a:gd name="connsiteY4" fmla="*/ 170077 h 2030322"/>
                <a:gd name="connsiteX0" fmla="*/ 7104 w 3479132"/>
                <a:gd name="connsiteY0" fmla="*/ 170077 h 2030322"/>
                <a:gd name="connsiteX1" fmla="*/ 0 w 3479132"/>
                <a:gd name="connsiteY1" fmla="*/ 2030322 h 2030322"/>
                <a:gd name="connsiteX2" fmla="*/ 3479132 w 3479132"/>
                <a:gd name="connsiteY2" fmla="*/ 161065 h 2030322"/>
                <a:gd name="connsiteX3" fmla="*/ 3473000 w 3479132"/>
                <a:gd name="connsiteY3" fmla="*/ 0 h 2030322"/>
                <a:gd name="connsiteX4" fmla="*/ 7104 w 3479132"/>
                <a:gd name="connsiteY4" fmla="*/ 170077 h 2030322"/>
                <a:gd name="connsiteX0" fmla="*/ 7104 w 3479132"/>
                <a:gd name="connsiteY0" fmla="*/ 170077 h 2030322"/>
                <a:gd name="connsiteX1" fmla="*/ 0 w 3479132"/>
                <a:gd name="connsiteY1" fmla="*/ 2030322 h 2030322"/>
                <a:gd name="connsiteX2" fmla="*/ 3479132 w 3479132"/>
                <a:gd name="connsiteY2" fmla="*/ 161065 h 2030322"/>
                <a:gd name="connsiteX3" fmla="*/ 3473000 w 3479132"/>
                <a:gd name="connsiteY3" fmla="*/ 0 h 2030322"/>
                <a:gd name="connsiteX4" fmla="*/ 7104 w 3479132"/>
                <a:gd name="connsiteY4" fmla="*/ 170077 h 2030322"/>
                <a:gd name="connsiteX0" fmla="*/ 7104 w 3487471"/>
                <a:gd name="connsiteY0" fmla="*/ 153252 h 2013497"/>
                <a:gd name="connsiteX1" fmla="*/ 0 w 3487471"/>
                <a:gd name="connsiteY1" fmla="*/ 2013497 h 2013497"/>
                <a:gd name="connsiteX2" fmla="*/ 3479132 w 3487471"/>
                <a:gd name="connsiteY2" fmla="*/ 144240 h 2013497"/>
                <a:gd name="connsiteX3" fmla="*/ 3487471 w 3487471"/>
                <a:gd name="connsiteY3" fmla="*/ 0 h 2013497"/>
                <a:gd name="connsiteX4" fmla="*/ 7104 w 3487471"/>
                <a:gd name="connsiteY4" fmla="*/ 153252 h 2013497"/>
                <a:gd name="connsiteX0" fmla="*/ 7104 w 3479836"/>
                <a:gd name="connsiteY0" fmla="*/ 164813 h 2025058"/>
                <a:gd name="connsiteX1" fmla="*/ 0 w 3479836"/>
                <a:gd name="connsiteY1" fmla="*/ 2025058 h 2025058"/>
                <a:gd name="connsiteX2" fmla="*/ 3479132 w 3479836"/>
                <a:gd name="connsiteY2" fmla="*/ 155801 h 2025058"/>
                <a:gd name="connsiteX3" fmla="*/ 3479836 w 3479836"/>
                <a:gd name="connsiteY3" fmla="*/ 0 h 2025058"/>
                <a:gd name="connsiteX4" fmla="*/ 7104 w 3479836"/>
                <a:gd name="connsiteY4" fmla="*/ 164813 h 202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9836" h="2025058">
                  <a:moveTo>
                    <a:pt x="7104" y="164813"/>
                  </a:moveTo>
                  <a:lnTo>
                    <a:pt x="0" y="2025058"/>
                  </a:lnTo>
                  <a:cubicBezTo>
                    <a:pt x="361748" y="1429117"/>
                    <a:pt x="1067951" y="246286"/>
                    <a:pt x="3479132" y="155801"/>
                  </a:cubicBezTo>
                  <a:cubicBezTo>
                    <a:pt x="3479367" y="103867"/>
                    <a:pt x="3479601" y="51934"/>
                    <a:pt x="3479836" y="0"/>
                  </a:cubicBezTo>
                  <a:lnTo>
                    <a:pt x="7104" y="16481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52000">
                  <a:srgbClr val="FFFFFF"/>
                </a:gs>
                <a:gs pos="99000">
                  <a:schemeClr val="accent4">
                    <a:lumMod val="7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203200" dist="63500" dir="13500000" algn="b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자유형 15"/>
            <p:cNvSpPr/>
            <p:nvPr/>
          </p:nvSpPr>
          <p:spPr bwMode="gray">
            <a:xfrm flipH="1" flipV="1">
              <a:off x="2424594" y="3582286"/>
              <a:ext cx="6728761" cy="4060012"/>
            </a:xfrm>
            <a:custGeom>
              <a:avLst/>
              <a:gdLst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2124 w 3474152"/>
                <a:gd name="connsiteY0" fmla="*/ 28931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28931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7104 w 3481339"/>
                <a:gd name="connsiteY4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582504 w 4056739"/>
                <a:gd name="connsiteY0" fmla="*/ 433264 h 2261192"/>
                <a:gd name="connsiteX1" fmla="*/ 575400 w 4056739"/>
                <a:gd name="connsiteY1" fmla="*/ 2259860 h 2261192"/>
                <a:gd name="connsiteX2" fmla="*/ 4054532 w 4056739"/>
                <a:gd name="connsiteY2" fmla="*/ 424252 h 2261192"/>
                <a:gd name="connsiteX3" fmla="*/ 4056739 w 4056739"/>
                <a:gd name="connsiteY3" fmla="*/ 0 h 2261192"/>
                <a:gd name="connsiteX4" fmla="*/ 579017 w 4056739"/>
                <a:gd name="connsiteY4" fmla="*/ 5187 h 2261192"/>
                <a:gd name="connsiteX5" fmla="*/ 574296 w 4056739"/>
                <a:gd name="connsiteY5" fmla="*/ 278955 h 2261192"/>
                <a:gd name="connsiteX6" fmla="*/ 582504 w 4056739"/>
                <a:gd name="connsiteY6" fmla="*/ 433264 h 2261192"/>
                <a:gd name="connsiteX0" fmla="*/ 8208 w 3482443"/>
                <a:gd name="connsiteY0" fmla="*/ 433264 h 2261192"/>
                <a:gd name="connsiteX1" fmla="*/ 1104 w 3482443"/>
                <a:gd name="connsiteY1" fmla="*/ 2259860 h 2261192"/>
                <a:gd name="connsiteX2" fmla="*/ 3480236 w 3482443"/>
                <a:gd name="connsiteY2" fmla="*/ 424252 h 2261192"/>
                <a:gd name="connsiteX3" fmla="*/ 3482443 w 3482443"/>
                <a:gd name="connsiteY3" fmla="*/ 0 h 2261192"/>
                <a:gd name="connsiteX4" fmla="*/ 4721 w 3482443"/>
                <a:gd name="connsiteY4" fmla="*/ 5187 h 2261192"/>
                <a:gd name="connsiteX5" fmla="*/ 0 w 3482443"/>
                <a:gd name="connsiteY5" fmla="*/ 278955 h 2261192"/>
                <a:gd name="connsiteX6" fmla="*/ 8208 w 3482443"/>
                <a:gd name="connsiteY6" fmla="*/ 433264 h 2261192"/>
                <a:gd name="connsiteX0" fmla="*/ 582526 w 4056761"/>
                <a:gd name="connsiteY0" fmla="*/ 433264 h 2261192"/>
                <a:gd name="connsiteX1" fmla="*/ 575422 w 4056761"/>
                <a:gd name="connsiteY1" fmla="*/ 2259860 h 2261192"/>
                <a:gd name="connsiteX2" fmla="*/ 4054554 w 4056761"/>
                <a:gd name="connsiteY2" fmla="*/ 424252 h 2261192"/>
                <a:gd name="connsiteX3" fmla="*/ 4056761 w 4056761"/>
                <a:gd name="connsiteY3" fmla="*/ 0 h 2261192"/>
                <a:gd name="connsiteX4" fmla="*/ 579039 w 4056761"/>
                <a:gd name="connsiteY4" fmla="*/ 5187 h 2261192"/>
                <a:gd name="connsiteX5" fmla="*/ 582526 w 4056761"/>
                <a:gd name="connsiteY5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7104 w 3481339"/>
                <a:gd name="connsiteY0" fmla="*/ 433264 h 2259860"/>
                <a:gd name="connsiteX1" fmla="*/ 0 w 3481339"/>
                <a:gd name="connsiteY1" fmla="*/ 2259860 h 2259860"/>
                <a:gd name="connsiteX2" fmla="*/ 3479132 w 3481339"/>
                <a:gd name="connsiteY2" fmla="*/ 424252 h 2259860"/>
                <a:gd name="connsiteX3" fmla="*/ 3481339 w 3481339"/>
                <a:gd name="connsiteY3" fmla="*/ 0 h 2259860"/>
                <a:gd name="connsiteX4" fmla="*/ 3617 w 3481339"/>
                <a:gd name="connsiteY4" fmla="*/ 5187 h 2259860"/>
                <a:gd name="connsiteX5" fmla="*/ 7104 w 3481339"/>
                <a:gd name="connsiteY5" fmla="*/ 433264 h 2259860"/>
                <a:gd name="connsiteX0" fmla="*/ 7104 w 3481339"/>
                <a:gd name="connsiteY0" fmla="*/ 433264 h 2259860"/>
                <a:gd name="connsiteX1" fmla="*/ 0 w 3481339"/>
                <a:gd name="connsiteY1" fmla="*/ 2259860 h 2259860"/>
                <a:gd name="connsiteX2" fmla="*/ 3479132 w 3481339"/>
                <a:gd name="connsiteY2" fmla="*/ 424252 h 2259860"/>
                <a:gd name="connsiteX3" fmla="*/ 3481339 w 3481339"/>
                <a:gd name="connsiteY3" fmla="*/ 0 h 2259860"/>
                <a:gd name="connsiteX4" fmla="*/ 3617 w 3481339"/>
                <a:gd name="connsiteY4" fmla="*/ 5187 h 2259860"/>
                <a:gd name="connsiteX5" fmla="*/ 7104 w 3481339"/>
                <a:gd name="connsiteY5" fmla="*/ 433264 h 2259860"/>
                <a:gd name="connsiteX0" fmla="*/ 7104 w 3481339"/>
                <a:gd name="connsiteY0" fmla="*/ 433264 h 2259860"/>
                <a:gd name="connsiteX1" fmla="*/ 0 w 3481339"/>
                <a:gd name="connsiteY1" fmla="*/ 2259860 h 2259860"/>
                <a:gd name="connsiteX2" fmla="*/ 3479132 w 3481339"/>
                <a:gd name="connsiteY2" fmla="*/ 424252 h 2259860"/>
                <a:gd name="connsiteX3" fmla="*/ 3481339 w 3481339"/>
                <a:gd name="connsiteY3" fmla="*/ 0 h 2259860"/>
                <a:gd name="connsiteX4" fmla="*/ 3617 w 3481339"/>
                <a:gd name="connsiteY4" fmla="*/ 5187 h 2259860"/>
                <a:gd name="connsiteX5" fmla="*/ 7104 w 3481339"/>
                <a:gd name="connsiteY5" fmla="*/ 433264 h 2259860"/>
                <a:gd name="connsiteX0" fmla="*/ 1162 w 3483115"/>
                <a:gd name="connsiteY0" fmla="*/ 424961 h 2259860"/>
                <a:gd name="connsiteX1" fmla="*/ 1776 w 3483115"/>
                <a:gd name="connsiteY1" fmla="*/ 2259860 h 2259860"/>
                <a:gd name="connsiteX2" fmla="*/ 3480908 w 3483115"/>
                <a:gd name="connsiteY2" fmla="*/ 424252 h 2259860"/>
                <a:gd name="connsiteX3" fmla="*/ 3483115 w 3483115"/>
                <a:gd name="connsiteY3" fmla="*/ 0 h 2259860"/>
                <a:gd name="connsiteX4" fmla="*/ 5393 w 3483115"/>
                <a:gd name="connsiteY4" fmla="*/ 5187 h 2259860"/>
                <a:gd name="connsiteX5" fmla="*/ 1162 w 3483115"/>
                <a:gd name="connsiteY5" fmla="*/ 424961 h 2259860"/>
                <a:gd name="connsiteX0" fmla="*/ 582870 w 4060592"/>
                <a:gd name="connsiteY0" fmla="*/ 5187 h 2259860"/>
                <a:gd name="connsiteX1" fmla="*/ 579253 w 4060592"/>
                <a:gd name="connsiteY1" fmla="*/ 2259860 h 2259860"/>
                <a:gd name="connsiteX2" fmla="*/ 4058385 w 4060592"/>
                <a:gd name="connsiteY2" fmla="*/ 424252 h 2259860"/>
                <a:gd name="connsiteX3" fmla="*/ 4060592 w 4060592"/>
                <a:gd name="connsiteY3" fmla="*/ 0 h 2259860"/>
                <a:gd name="connsiteX4" fmla="*/ 582870 w 4060592"/>
                <a:gd name="connsiteY4" fmla="*/ 5187 h 2259860"/>
                <a:gd name="connsiteX0" fmla="*/ 3617 w 3481339"/>
                <a:gd name="connsiteY0" fmla="*/ 5187 h 2259860"/>
                <a:gd name="connsiteX1" fmla="*/ 0 w 3481339"/>
                <a:gd name="connsiteY1" fmla="*/ 2259860 h 2259860"/>
                <a:gd name="connsiteX2" fmla="*/ 3479132 w 3481339"/>
                <a:gd name="connsiteY2" fmla="*/ 424252 h 2259860"/>
                <a:gd name="connsiteX3" fmla="*/ 3481339 w 3481339"/>
                <a:gd name="connsiteY3" fmla="*/ 0 h 2259860"/>
                <a:gd name="connsiteX4" fmla="*/ 3617 w 3481339"/>
                <a:gd name="connsiteY4" fmla="*/ 5187 h 2259860"/>
                <a:gd name="connsiteX0" fmla="*/ 1412 w 3481339"/>
                <a:gd name="connsiteY0" fmla="*/ 0 h 2267127"/>
                <a:gd name="connsiteX1" fmla="*/ 0 w 3481339"/>
                <a:gd name="connsiteY1" fmla="*/ 2267127 h 2267127"/>
                <a:gd name="connsiteX2" fmla="*/ 3479132 w 3481339"/>
                <a:gd name="connsiteY2" fmla="*/ 431519 h 2267127"/>
                <a:gd name="connsiteX3" fmla="*/ 3481339 w 3481339"/>
                <a:gd name="connsiteY3" fmla="*/ 7267 h 2267127"/>
                <a:gd name="connsiteX4" fmla="*/ 1412 w 3481339"/>
                <a:gd name="connsiteY4" fmla="*/ 0 h 2267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1339" h="2267127">
                  <a:moveTo>
                    <a:pt x="1412" y="0"/>
                  </a:moveTo>
                  <a:cubicBezTo>
                    <a:pt x="206" y="751558"/>
                    <a:pt x="1206" y="1515569"/>
                    <a:pt x="0" y="2267127"/>
                  </a:cubicBezTo>
                  <a:cubicBezTo>
                    <a:pt x="278541" y="1660015"/>
                    <a:pt x="1274161" y="381103"/>
                    <a:pt x="3479132" y="431519"/>
                  </a:cubicBezTo>
                  <a:cubicBezTo>
                    <a:pt x="3479868" y="290102"/>
                    <a:pt x="3480603" y="148684"/>
                    <a:pt x="3481339" y="7267"/>
                  </a:cubicBezTo>
                  <a:lnTo>
                    <a:pt x="141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51000">
                  <a:srgbClr val="FFFFFF"/>
                </a:gs>
                <a:gs pos="67000">
                  <a:schemeClr val="accent4">
                    <a:lumMod val="20000"/>
                    <a:lumOff val="8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7800000" scaled="0"/>
              <a:tileRect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자유형 16"/>
            <p:cNvSpPr/>
            <p:nvPr/>
          </p:nvSpPr>
          <p:spPr bwMode="gray">
            <a:xfrm flipV="1">
              <a:off x="2440909" y="4666401"/>
              <a:ext cx="6706620" cy="2954214"/>
            </a:xfrm>
            <a:custGeom>
              <a:avLst/>
              <a:gdLst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9038072 w 9038072"/>
                <a:gd name="connsiteY0" fmla="*/ 1941920 h 2437301"/>
                <a:gd name="connsiteX1" fmla="*/ 0 w 9038072"/>
                <a:gd name="connsiteY1" fmla="*/ 6602 h 2437301"/>
                <a:gd name="connsiteX0" fmla="*/ 9038072 w 9038072"/>
                <a:gd name="connsiteY0" fmla="*/ 3259319 h 3259319"/>
                <a:gd name="connsiteX1" fmla="*/ 0 w 9038072"/>
                <a:gd name="connsiteY1" fmla="*/ 1324001 h 3259319"/>
                <a:gd name="connsiteX0" fmla="*/ 6611746 w 6611746"/>
                <a:gd name="connsiteY0" fmla="*/ 3259319 h 3259319"/>
                <a:gd name="connsiteX1" fmla="*/ 0 w 6611746"/>
                <a:gd name="connsiteY1" fmla="*/ 1252235 h 3259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11746" h="3259319">
                  <a:moveTo>
                    <a:pt x="6611746" y="3259319"/>
                  </a:moveTo>
                  <a:cubicBezTo>
                    <a:pt x="2579165" y="0"/>
                    <a:pt x="3889" y="1245632"/>
                    <a:pt x="0" y="1252235"/>
                  </a:cubicBezTo>
                </a:path>
              </a:pathLst>
            </a:cu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702285" y="3549020"/>
            <a:ext cx="7778575" cy="59436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None/>
              <a:defRPr lang="en-U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24" name="제목 23"/>
          <p:cNvSpPr>
            <a:spLocks noGrp="1"/>
          </p:cNvSpPr>
          <p:nvPr>
            <p:ph type="title"/>
          </p:nvPr>
        </p:nvSpPr>
        <p:spPr bwMode="auto">
          <a:xfrm>
            <a:off x="654785" y="2428868"/>
            <a:ext cx="7858180" cy="1143000"/>
          </a:xfrm>
          <a:prstGeom prst="rect">
            <a:avLst/>
          </a:prstGeo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01600" h="3810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ko-KR" altLang="en-US" sz="5400" b="1" kern="1200">
                <a:ln w="0"/>
                <a:gradFill flip="none">
                  <a:gsLst>
                    <a:gs pos="0">
                      <a:schemeClr val="accent1">
                        <a:lumMod val="75000"/>
                      </a:schemeClr>
                    </a:gs>
                    <a:gs pos="49000">
                      <a:schemeClr val="accent1"/>
                    </a:gs>
                    <a:gs pos="50000">
                      <a:schemeClr val="accent1">
                        <a:lumMod val="50000"/>
                      </a:schemeClr>
                    </a:gs>
                    <a:gs pos="9200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18" name="날짜 개체 틀 6"/>
          <p:cNvSpPr>
            <a:spLocks noGrp="1"/>
          </p:cNvSpPr>
          <p:nvPr>
            <p:ph type="dt" sz="half" idx="10"/>
          </p:nvPr>
        </p:nvSpPr>
        <p:spPr>
          <a:xfrm>
            <a:off x="1071563" y="6494463"/>
            <a:ext cx="1857375" cy="2921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6880F93-93B5-4165-9811-E14AB49DED93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19" name="슬라이드 번호 개체 틀 7"/>
          <p:cNvSpPr>
            <a:spLocks noGrp="1"/>
          </p:cNvSpPr>
          <p:nvPr>
            <p:ph type="sldNum" sz="quarter" idx="11"/>
          </p:nvPr>
        </p:nvSpPr>
        <p:spPr>
          <a:xfrm>
            <a:off x="465138" y="6494463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F016FF2-D226-4171-A010-90CD095FD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바닥글 개체 틀 8"/>
          <p:cNvSpPr>
            <a:spLocks noGrp="1"/>
          </p:cNvSpPr>
          <p:nvPr>
            <p:ph type="ftr" sz="quarter" idx="12"/>
          </p:nvPr>
        </p:nvSpPr>
        <p:spPr>
          <a:xfrm>
            <a:off x="5643563" y="6572250"/>
            <a:ext cx="3143250" cy="2921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2"/>
          <p:cNvSpPr>
            <a:spLocks noGrp="1"/>
          </p:cNvSpPr>
          <p:nvPr>
            <p:ph type="body" idx="1"/>
          </p:nvPr>
        </p:nvSpPr>
        <p:spPr>
          <a:xfrm>
            <a:off x="1028700" y="3429000"/>
            <a:ext cx="7086600" cy="1509712"/>
          </a:xfrm>
          <a:prstGeom prst="rect">
            <a:avLst/>
          </a:prstGeom>
        </p:spPr>
        <p:txBody>
          <a:bodyPr/>
          <a:lstStyle>
            <a:lvl1pPr marL="73152" indent="0" algn="ctr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457200" y="2285992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" name="Date Placeholder 14"/>
          <p:cNvSpPr>
            <a:spLocks noGrp="1"/>
          </p:cNvSpPr>
          <p:nvPr>
            <p:ph type="dt" sz="half" idx="10"/>
          </p:nvPr>
        </p:nvSpPr>
        <p:spPr>
          <a:xfrm>
            <a:off x="114300" y="6561138"/>
            <a:ext cx="1857375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9EF4E-37BD-46F9-A956-499E7B193407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5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5643563" y="6572250"/>
            <a:ext cx="3143250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4286250" y="6429375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0BEC3-51CB-47F0-865F-BF582EA42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E4BFC5E-6654-48D3-B81B-2494F2EBA59C}" type="datetimeFigureOut">
              <a:rPr lang="ko-KR" altLang="en-US"/>
              <a:pPr>
                <a:defRPr/>
              </a:pPr>
              <a:t>2013-11-07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9106D-01D5-455A-BB5B-729135FB8FA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9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>
          <a:xfrm>
            <a:off x="114300" y="6561138"/>
            <a:ext cx="1857375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714DE-EE64-4CE9-A756-E270BE4275AD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6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5643563" y="6572250"/>
            <a:ext cx="3143250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4286250" y="6429375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33785-04CD-4928-997C-08D2E1976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8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20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>
          <a:xfrm>
            <a:off x="114300" y="6561138"/>
            <a:ext cx="1857375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E8C4B-4308-40FA-A592-E98F306D00E1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5643563" y="6572250"/>
            <a:ext cx="3143250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4286250" y="6429375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7847F-D522-406A-9EDD-C3EB03AE8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19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내용 개체 틀 3"/>
          <p:cNvSpPr>
            <a:spLocks noGrp="1"/>
          </p:cNvSpPr>
          <p:nvPr>
            <p:ph sz="half" idx="1"/>
          </p:nvPr>
        </p:nvSpPr>
        <p:spPr>
          <a:xfrm>
            <a:off x="3575050" y="1520042"/>
            <a:ext cx="5111750" cy="4606121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>
          <a:xfrm>
            <a:off x="114300" y="6561138"/>
            <a:ext cx="1857375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CBEE3-DB5D-43A3-A94E-F4EE04A01BE1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6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5643563" y="6572250"/>
            <a:ext cx="3143250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4286250" y="6429375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D41A1-E9A5-4AB4-9F4F-8808D6D2A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14" name="그림 개체 틀 2"/>
          <p:cNvSpPr>
            <a:spLocks noGrp="1"/>
          </p:cNvSpPr>
          <p:nvPr>
            <p:ph type="pic" idx="1"/>
          </p:nvPr>
        </p:nvSpPr>
        <p:spPr bwMode="gray">
          <a:xfrm>
            <a:off x="500034" y="1857364"/>
            <a:ext cx="5143536" cy="3962400"/>
          </a:xfrm>
          <a:prstGeom prst="rect">
            <a:avLst/>
          </a:prstGeom>
          <a:solidFill>
            <a:schemeClr val="bg2">
              <a:lumMod val="90000"/>
            </a:schemeClr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en-US" noProof="0" dirty="0"/>
          </a:p>
        </p:txBody>
      </p:sp>
      <p:sp>
        <p:nvSpPr>
          <p:cNvPr id="15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857884" y="1857364"/>
            <a:ext cx="2857520" cy="4000528"/>
          </a:xfrm>
          <a:prstGeom prst="rect">
            <a:avLst/>
          </a:prstGeo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>
          <a:xfrm>
            <a:off x="114300" y="6561138"/>
            <a:ext cx="1857375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DA46E-E6C1-420C-9FC9-192CBD2C983A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6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5643563" y="6572250"/>
            <a:ext cx="3143250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4286250" y="6429375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D63F7-A8B9-4E97-A0F5-3BA274103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세로 텍스트 개체 틀 16"/>
          <p:cNvSpPr>
            <a:spLocks noGrp="1"/>
          </p:cNvSpPr>
          <p:nvPr>
            <p:ph type="body" orient="vert" sz="quarter" idx="13"/>
          </p:nvPr>
        </p:nvSpPr>
        <p:spPr>
          <a:xfrm>
            <a:off x="428625" y="1571625"/>
            <a:ext cx="8286750" cy="4572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" name="Date Placeholder 14"/>
          <p:cNvSpPr>
            <a:spLocks noGrp="1"/>
          </p:cNvSpPr>
          <p:nvPr>
            <p:ph type="dt" sz="half" idx="14"/>
          </p:nvPr>
        </p:nvSpPr>
        <p:spPr>
          <a:xfrm>
            <a:off x="114300" y="6561138"/>
            <a:ext cx="1857375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1C0D7-9A6E-42AA-808E-B934044D41F3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5" name="Footer Placeholder 23"/>
          <p:cNvSpPr>
            <a:spLocks noGrp="1"/>
          </p:cNvSpPr>
          <p:nvPr>
            <p:ph type="ftr" sz="quarter" idx="15"/>
          </p:nvPr>
        </p:nvSpPr>
        <p:spPr>
          <a:xfrm>
            <a:off x="5643563" y="6572250"/>
            <a:ext cx="3143250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4"/>
          <p:cNvSpPr>
            <a:spLocks noGrp="1"/>
          </p:cNvSpPr>
          <p:nvPr>
            <p:ph type="sldNum" sz="quarter" idx="16"/>
          </p:nvPr>
        </p:nvSpPr>
        <p:spPr>
          <a:xfrm>
            <a:off x="4286250" y="6429375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0810E-FD78-4F62-979C-0BBDFC9DB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0" descr="Picture1.png"/>
          <p:cNvPicPr>
            <a:picLocks noChangeAspect="1"/>
          </p:cNvPicPr>
          <p:nvPr userDrawn="1"/>
        </p:nvPicPr>
        <p:blipFill>
          <a:blip r:embed="rId2"/>
          <a:srcRect l="-8578" t="9286" r="-8633" b="5000"/>
          <a:stretch>
            <a:fillRect/>
          </a:stretch>
        </p:blipFill>
        <p:spPr bwMode="auto">
          <a:xfrm>
            <a:off x="0" y="0"/>
            <a:ext cx="7715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그룹 14"/>
          <p:cNvGrpSpPr>
            <a:grpSpLocks/>
          </p:cNvGrpSpPr>
          <p:nvPr userDrawn="1"/>
        </p:nvGrpSpPr>
        <p:grpSpPr bwMode="auto">
          <a:xfrm rot="5400000">
            <a:off x="4637088" y="2351087"/>
            <a:ext cx="6870700" cy="2143125"/>
            <a:chOff x="-11098" y="-1"/>
            <a:chExt cx="9155098" cy="1676401"/>
          </a:xfrm>
        </p:grpSpPr>
        <p:sp>
          <p:nvSpPr>
            <p:cNvPr id="6" name="Freeform 44"/>
            <p:cNvSpPr/>
            <p:nvPr userDrawn="1"/>
          </p:nvSpPr>
          <p:spPr bwMode="auto">
            <a:xfrm flipV="1">
              <a:off x="-521" y="8691"/>
              <a:ext cx="9144522" cy="1523663"/>
            </a:xfrm>
            <a:custGeom>
              <a:avLst/>
              <a:gdLst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13447 w 9170894"/>
                <a:gd name="connsiteY0" fmla="*/ 567018 h 2194112"/>
                <a:gd name="connsiteX1" fmla="*/ 0 w 9170894"/>
                <a:gd name="connsiteY1" fmla="*/ 2194112 h 2194112"/>
                <a:gd name="connsiteX2" fmla="*/ 9170894 w 9170894"/>
                <a:gd name="connsiteY2" fmla="*/ 2194112 h 2194112"/>
                <a:gd name="connsiteX3" fmla="*/ 9170894 w 9170894"/>
                <a:gd name="connsiteY3" fmla="*/ 271183 h 2194112"/>
                <a:gd name="connsiteX4" fmla="*/ 13447 w 9170894"/>
                <a:gd name="connsiteY4" fmla="*/ 567018 h 2194112"/>
                <a:gd name="connsiteX0" fmla="*/ 13447 w 9171360"/>
                <a:gd name="connsiteY0" fmla="*/ 323545 h 1950639"/>
                <a:gd name="connsiteX1" fmla="*/ 0 w 9171360"/>
                <a:gd name="connsiteY1" fmla="*/ 1950639 h 1950639"/>
                <a:gd name="connsiteX2" fmla="*/ 9170894 w 9171360"/>
                <a:gd name="connsiteY2" fmla="*/ 1950639 h 1950639"/>
                <a:gd name="connsiteX3" fmla="*/ 9170894 w 9171360"/>
                <a:gd name="connsiteY3" fmla="*/ 27710 h 1950639"/>
                <a:gd name="connsiteX4" fmla="*/ 13447 w 9171360"/>
                <a:gd name="connsiteY4" fmla="*/ 323545 h 1950639"/>
                <a:gd name="connsiteX0" fmla="*/ 13447 w 9171360"/>
                <a:gd name="connsiteY0" fmla="*/ 323545 h 1950639"/>
                <a:gd name="connsiteX1" fmla="*/ 0 w 9171360"/>
                <a:gd name="connsiteY1" fmla="*/ 1950639 h 1950639"/>
                <a:gd name="connsiteX2" fmla="*/ 9170894 w 9171360"/>
                <a:gd name="connsiteY2" fmla="*/ 1950639 h 1950639"/>
                <a:gd name="connsiteX3" fmla="*/ 9170894 w 9171360"/>
                <a:gd name="connsiteY3" fmla="*/ 27710 h 1950639"/>
                <a:gd name="connsiteX4" fmla="*/ 13447 w 9171360"/>
                <a:gd name="connsiteY4" fmla="*/ 323545 h 1950639"/>
                <a:gd name="connsiteX0" fmla="*/ 13447 w 9171360"/>
                <a:gd name="connsiteY0" fmla="*/ 323545 h 1950639"/>
                <a:gd name="connsiteX1" fmla="*/ 0 w 9171360"/>
                <a:gd name="connsiteY1" fmla="*/ 1950639 h 1950639"/>
                <a:gd name="connsiteX2" fmla="*/ 9170894 w 9171360"/>
                <a:gd name="connsiteY2" fmla="*/ 1950639 h 1950639"/>
                <a:gd name="connsiteX3" fmla="*/ 9170894 w 9171360"/>
                <a:gd name="connsiteY3" fmla="*/ 27710 h 1950639"/>
                <a:gd name="connsiteX4" fmla="*/ 13447 w 9171360"/>
                <a:gd name="connsiteY4" fmla="*/ 323545 h 1950639"/>
                <a:gd name="connsiteX0" fmla="*/ 13447 w 9171360"/>
                <a:gd name="connsiteY0" fmla="*/ 0 h 1627094"/>
                <a:gd name="connsiteX1" fmla="*/ 0 w 9171360"/>
                <a:gd name="connsiteY1" fmla="*/ 1627094 h 1627094"/>
                <a:gd name="connsiteX2" fmla="*/ 9170894 w 9171360"/>
                <a:gd name="connsiteY2" fmla="*/ 1627094 h 1627094"/>
                <a:gd name="connsiteX3" fmla="*/ 9170894 w 9171360"/>
                <a:gd name="connsiteY3" fmla="*/ 498867 h 1627094"/>
                <a:gd name="connsiteX4" fmla="*/ 13447 w 9171360"/>
                <a:gd name="connsiteY4" fmla="*/ 0 h 1627094"/>
                <a:gd name="connsiteX0" fmla="*/ 13447 w 9171360"/>
                <a:gd name="connsiteY0" fmla="*/ 0 h 1627094"/>
                <a:gd name="connsiteX1" fmla="*/ 0 w 9171360"/>
                <a:gd name="connsiteY1" fmla="*/ 1627094 h 1627094"/>
                <a:gd name="connsiteX2" fmla="*/ 9170894 w 9171360"/>
                <a:gd name="connsiteY2" fmla="*/ 1627094 h 1627094"/>
                <a:gd name="connsiteX3" fmla="*/ 9170894 w 9171360"/>
                <a:gd name="connsiteY3" fmla="*/ 498867 h 1627094"/>
                <a:gd name="connsiteX4" fmla="*/ 13447 w 9171360"/>
                <a:gd name="connsiteY4" fmla="*/ 0 h 1627094"/>
                <a:gd name="connsiteX0" fmla="*/ 13447 w 9171360"/>
                <a:gd name="connsiteY0" fmla="*/ 0 h 1627094"/>
                <a:gd name="connsiteX1" fmla="*/ 0 w 9171360"/>
                <a:gd name="connsiteY1" fmla="*/ 1627094 h 1627094"/>
                <a:gd name="connsiteX2" fmla="*/ 9170894 w 9171360"/>
                <a:gd name="connsiteY2" fmla="*/ 1627094 h 1627094"/>
                <a:gd name="connsiteX3" fmla="*/ 9170894 w 9171360"/>
                <a:gd name="connsiteY3" fmla="*/ 498867 h 1627094"/>
                <a:gd name="connsiteX4" fmla="*/ 13447 w 9171360"/>
                <a:gd name="connsiteY4" fmla="*/ 0 h 1627094"/>
                <a:gd name="connsiteX0" fmla="*/ 13447 w 9171360"/>
                <a:gd name="connsiteY0" fmla="*/ 109948 h 1294458"/>
                <a:gd name="connsiteX1" fmla="*/ 0 w 9171360"/>
                <a:gd name="connsiteY1" fmla="*/ 1155937 h 1294458"/>
                <a:gd name="connsiteX2" fmla="*/ 9170894 w 9171360"/>
                <a:gd name="connsiteY2" fmla="*/ 1155937 h 1294458"/>
                <a:gd name="connsiteX3" fmla="*/ 9170894 w 9171360"/>
                <a:gd name="connsiteY3" fmla="*/ 27710 h 1294458"/>
                <a:gd name="connsiteX4" fmla="*/ 13447 w 9171360"/>
                <a:gd name="connsiteY4" fmla="*/ 109948 h 1294458"/>
                <a:gd name="connsiteX0" fmla="*/ 13447 w 9171360"/>
                <a:gd name="connsiteY0" fmla="*/ 109948 h 1155937"/>
                <a:gd name="connsiteX1" fmla="*/ 0 w 9171360"/>
                <a:gd name="connsiteY1" fmla="*/ 1155937 h 1155937"/>
                <a:gd name="connsiteX2" fmla="*/ 9170894 w 9171360"/>
                <a:gd name="connsiteY2" fmla="*/ 1155937 h 1155937"/>
                <a:gd name="connsiteX3" fmla="*/ 9170894 w 9171360"/>
                <a:gd name="connsiteY3" fmla="*/ 27710 h 1155937"/>
                <a:gd name="connsiteX4" fmla="*/ 13447 w 9171360"/>
                <a:gd name="connsiteY4" fmla="*/ 109948 h 1155937"/>
                <a:gd name="connsiteX0" fmla="*/ 13447 w 9171360"/>
                <a:gd name="connsiteY0" fmla="*/ 174332 h 1220321"/>
                <a:gd name="connsiteX1" fmla="*/ 0 w 9171360"/>
                <a:gd name="connsiteY1" fmla="*/ 1220321 h 1220321"/>
                <a:gd name="connsiteX2" fmla="*/ 9170894 w 9171360"/>
                <a:gd name="connsiteY2" fmla="*/ 1220321 h 1220321"/>
                <a:gd name="connsiteX3" fmla="*/ 9170894 w 9171360"/>
                <a:gd name="connsiteY3" fmla="*/ 27710 h 1220321"/>
                <a:gd name="connsiteX4" fmla="*/ 13447 w 9171360"/>
                <a:gd name="connsiteY4" fmla="*/ 174332 h 1220321"/>
                <a:gd name="connsiteX0" fmla="*/ 13447 w 9171360"/>
                <a:gd name="connsiteY0" fmla="*/ 280447 h 1220321"/>
                <a:gd name="connsiteX1" fmla="*/ 0 w 9171360"/>
                <a:gd name="connsiteY1" fmla="*/ 1220321 h 1220321"/>
                <a:gd name="connsiteX2" fmla="*/ 9170894 w 9171360"/>
                <a:gd name="connsiteY2" fmla="*/ 1220321 h 1220321"/>
                <a:gd name="connsiteX3" fmla="*/ 9170894 w 9171360"/>
                <a:gd name="connsiteY3" fmla="*/ 27710 h 1220321"/>
                <a:gd name="connsiteX4" fmla="*/ 13447 w 9171360"/>
                <a:gd name="connsiteY4" fmla="*/ 280447 h 1220321"/>
                <a:gd name="connsiteX0" fmla="*/ 13447 w 9171360"/>
                <a:gd name="connsiteY0" fmla="*/ 280447 h 1220321"/>
                <a:gd name="connsiteX1" fmla="*/ 0 w 9171360"/>
                <a:gd name="connsiteY1" fmla="*/ 1220321 h 1220321"/>
                <a:gd name="connsiteX2" fmla="*/ 9170894 w 9171360"/>
                <a:gd name="connsiteY2" fmla="*/ 1220321 h 1220321"/>
                <a:gd name="connsiteX3" fmla="*/ 9170894 w 9171360"/>
                <a:gd name="connsiteY3" fmla="*/ 27710 h 1220321"/>
                <a:gd name="connsiteX4" fmla="*/ 13447 w 9171360"/>
                <a:gd name="connsiteY4" fmla="*/ 280447 h 1220321"/>
                <a:gd name="connsiteX0" fmla="*/ 13447 w 9171360"/>
                <a:gd name="connsiteY0" fmla="*/ 121274 h 1061148"/>
                <a:gd name="connsiteX1" fmla="*/ 0 w 9171360"/>
                <a:gd name="connsiteY1" fmla="*/ 1061148 h 1061148"/>
                <a:gd name="connsiteX2" fmla="*/ 9170894 w 9171360"/>
                <a:gd name="connsiteY2" fmla="*/ 1061148 h 1061148"/>
                <a:gd name="connsiteX3" fmla="*/ 9170894 w 9171360"/>
                <a:gd name="connsiteY3" fmla="*/ 27710 h 1061148"/>
                <a:gd name="connsiteX4" fmla="*/ 13447 w 9171360"/>
                <a:gd name="connsiteY4" fmla="*/ 121274 h 106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71360" h="1061148">
                  <a:moveTo>
                    <a:pt x="13447" y="121274"/>
                  </a:moveTo>
                  <a:lnTo>
                    <a:pt x="0" y="1061148"/>
                  </a:lnTo>
                  <a:lnTo>
                    <a:pt x="9170894" y="1061148"/>
                  </a:lnTo>
                  <a:lnTo>
                    <a:pt x="9170894" y="27710"/>
                  </a:lnTo>
                  <a:cubicBezTo>
                    <a:pt x="9171360" y="0"/>
                    <a:pt x="4367079" y="991141"/>
                    <a:pt x="13447" y="1212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alpha val="48000"/>
                  </a:schemeClr>
                </a:gs>
                <a:gs pos="50000">
                  <a:srgbClr val="FFFFFF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latinLnBrk="1">
                <a:defRPr/>
              </a:pPr>
              <a:endParaRPr lang="en-US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45"/>
            <p:cNvSpPr/>
            <p:nvPr userDrawn="1"/>
          </p:nvSpPr>
          <p:spPr bwMode="auto">
            <a:xfrm flipV="1">
              <a:off x="-11098" y="0"/>
              <a:ext cx="9155098" cy="1676400"/>
            </a:xfrm>
            <a:custGeom>
              <a:avLst/>
              <a:gdLst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13447 w 9170894"/>
                <a:gd name="connsiteY0" fmla="*/ 567017 h 2194111"/>
                <a:gd name="connsiteX1" fmla="*/ 0 w 9170894"/>
                <a:gd name="connsiteY1" fmla="*/ 2194111 h 2194111"/>
                <a:gd name="connsiteX2" fmla="*/ 9170894 w 9170894"/>
                <a:gd name="connsiteY2" fmla="*/ 2194111 h 2194111"/>
                <a:gd name="connsiteX3" fmla="*/ 9170894 w 9170894"/>
                <a:gd name="connsiteY3" fmla="*/ 271182 h 2194111"/>
                <a:gd name="connsiteX4" fmla="*/ 13447 w 9170894"/>
                <a:gd name="connsiteY4" fmla="*/ 567017 h 2194111"/>
                <a:gd name="connsiteX0" fmla="*/ 13447 w 9170894"/>
                <a:gd name="connsiteY0" fmla="*/ 567017 h 2194111"/>
                <a:gd name="connsiteX1" fmla="*/ 0 w 9170894"/>
                <a:gd name="connsiteY1" fmla="*/ 2194111 h 2194111"/>
                <a:gd name="connsiteX2" fmla="*/ 9170894 w 9170894"/>
                <a:gd name="connsiteY2" fmla="*/ 2194111 h 2194111"/>
                <a:gd name="connsiteX3" fmla="*/ 9170894 w 9170894"/>
                <a:gd name="connsiteY3" fmla="*/ 271182 h 2194111"/>
                <a:gd name="connsiteX4" fmla="*/ 13447 w 9170894"/>
                <a:gd name="connsiteY4" fmla="*/ 567017 h 2194111"/>
                <a:gd name="connsiteX0" fmla="*/ 13447 w 9170894"/>
                <a:gd name="connsiteY0" fmla="*/ 567017 h 2194111"/>
                <a:gd name="connsiteX1" fmla="*/ 0 w 9170894"/>
                <a:gd name="connsiteY1" fmla="*/ 2194111 h 2194111"/>
                <a:gd name="connsiteX2" fmla="*/ 9170894 w 9170894"/>
                <a:gd name="connsiteY2" fmla="*/ 2194111 h 2194111"/>
                <a:gd name="connsiteX3" fmla="*/ 9170894 w 9170894"/>
                <a:gd name="connsiteY3" fmla="*/ 271182 h 2194111"/>
                <a:gd name="connsiteX4" fmla="*/ 13447 w 9170894"/>
                <a:gd name="connsiteY4" fmla="*/ 567017 h 2194111"/>
                <a:gd name="connsiteX0" fmla="*/ 13447 w 9171360"/>
                <a:gd name="connsiteY0" fmla="*/ 304157 h 1931251"/>
                <a:gd name="connsiteX1" fmla="*/ 0 w 9171360"/>
                <a:gd name="connsiteY1" fmla="*/ 1931251 h 1931251"/>
                <a:gd name="connsiteX2" fmla="*/ 9170894 w 9171360"/>
                <a:gd name="connsiteY2" fmla="*/ 1931251 h 1931251"/>
                <a:gd name="connsiteX3" fmla="*/ 9170894 w 9171360"/>
                <a:gd name="connsiteY3" fmla="*/ 8322 h 1931251"/>
                <a:gd name="connsiteX4" fmla="*/ 13447 w 9171360"/>
                <a:gd name="connsiteY4" fmla="*/ 304157 h 1931251"/>
                <a:gd name="connsiteX0" fmla="*/ 13447 w 9171360"/>
                <a:gd name="connsiteY0" fmla="*/ 0 h 1627094"/>
                <a:gd name="connsiteX1" fmla="*/ 0 w 9171360"/>
                <a:gd name="connsiteY1" fmla="*/ 1627094 h 1627094"/>
                <a:gd name="connsiteX2" fmla="*/ 9170894 w 9171360"/>
                <a:gd name="connsiteY2" fmla="*/ 1627094 h 1627094"/>
                <a:gd name="connsiteX3" fmla="*/ 9170894 w 9171360"/>
                <a:gd name="connsiteY3" fmla="*/ 433006 h 1627094"/>
                <a:gd name="connsiteX4" fmla="*/ 13447 w 9171360"/>
                <a:gd name="connsiteY4" fmla="*/ 0 h 1627094"/>
                <a:gd name="connsiteX0" fmla="*/ 13447 w 9171360"/>
                <a:gd name="connsiteY0" fmla="*/ 0 h 1803617"/>
                <a:gd name="connsiteX1" fmla="*/ 0 w 9171360"/>
                <a:gd name="connsiteY1" fmla="*/ 1803617 h 1803617"/>
                <a:gd name="connsiteX2" fmla="*/ 9170894 w 9171360"/>
                <a:gd name="connsiteY2" fmla="*/ 1803617 h 1803617"/>
                <a:gd name="connsiteX3" fmla="*/ 9170894 w 9171360"/>
                <a:gd name="connsiteY3" fmla="*/ 609529 h 1803617"/>
                <a:gd name="connsiteX4" fmla="*/ 13447 w 9171360"/>
                <a:gd name="connsiteY4" fmla="*/ 0 h 1803617"/>
                <a:gd name="connsiteX0" fmla="*/ 13447 w 9171360"/>
                <a:gd name="connsiteY0" fmla="*/ 0 h 1803617"/>
                <a:gd name="connsiteX1" fmla="*/ 0 w 9171360"/>
                <a:gd name="connsiteY1" fmla="*/ 1803617 h 1803617"/>
                <a:gd name="connsiteX2" fmla="*/ 9170894 w 9171360"/>
                <a:gd name="connsiteY2" fmla="*/ 1803617 h 1803617"/>
                <a:gd name="connsiteX3" fmla="*/ 9170894 w 9171360"/>
                <a:gd name="connsiteY3" fmla="*/ 609529 h 1803617"/>
                <a:gd name="connsiteX4" fmla="*/ 13447 w 9171360"/>
                <a:gd name="connsiteY4" fmla="*/ 0 h 1803617"/>
                <a:gd name="connsiteX0" fmla="*/ 13447 w 9171360"/>
                <a:gd name="connsiteY0" fmla="*/ 0 h 1803617"/>
                <a:gd name="connsiteX1" fmla="*/ 0 w 9171360"/>
                <a:gd name="connsiteY1" fmla="*/ 1803617 h 1803617"/>
                <a:gd name="connsiteX2" fmla="*/ 9170894 w 9171360"/>
                <a:gd name="connsiteY2" fmla="*/ 1803617 h 1803617"/>
                <a:gd name="connsiteX3" fmla="*/ 9170894 w 9171360"/>
                <a:gd name="connsiteY3" fmla="*/ 609529 h 1803617"/>
                <a:gd name="connsiteX4" fmla="*/ 13447 w 9171360"/>
                <a:gd name="connsiteY4" fmla="*/ 0 h 1803617"/>
                <a:gd name="connsiteX0" fmla="*/ 13447 w 9171360"/>
                <a:gd name="connsiteY0" fmla="*/ 0 h 1515038"/>
                <a:gd name="connsiteX1" fmla="*/ 0 w 9171360"/>
                <a:gd name="connsiteY1" fmla="*/ 1515038 h 1515038"/>
                <a:gd name="connsiteX2" fmla="*/ 9170894 w 9171360"/>
                <a:gd name="connsiteY2" fmla="*/ 1515038 h 1515038"/>
                <a:gd name="connsiteX3" fmla="*/ 9170894 w 9171360"/>
                <a:gd name="connsiteY3" fmla="*/ 320950 h 1515038"/>
                <a:gd name="connsiteX4" fmla="*/ 13447 w 9171360"/>
                <a:gd name="connsiteY4" fmla="*/ 0 h 1515038"/>
                <a:gd name="connsiteX0" fmla="*/ 13447 w 9171360"/>
                <a:gd name="connsiteY0" fmla="*/ 0 h 1370749"/>
                <a:gd name="connsiteX1" fmla="*/ 0 w 9171360"/>
                <a:gd name="connsiteY1" fmla="*/ 1370749 h 1370749"/>
                <a:gd name="connsiteX2" fmla="*/ 9170894 w 9171360"/>
                <a:gd name="connsiteY2" fmla="*/ 1370749 h 1370749"/>
                <a:gd name="connsiteX3" fmla="*/ 9170894 w 9171360"/>
                <a:gd name="connsiteY3" fmla="*/ 176661 h 1370749"/>
                <a:gd name="connsiteX4" fmla="*/ 13447 w 9171360"/>
                <a:gd name="connsiteY4" fmla="*/ 0 h 1370749"/>
                <a:gd name="connsiteX0" fmla="*/ 13447 w 9171360"/>
                <a:gd name="connsiteY0" fmla="*/ 0 h 1442894"/>
                <a:gd name="connsiteX1" fmla="*/ 0 w 9171360"/>
                <a:gd name="connsiteY1" fmla="*/ 1442894 h 1442894"/>
                <a:gd name="connsiteX2" fmla="*/ 9170894 w 9171360"/>
                <a:gd name="connsiteY2" fmla="*/ 1442894 h 1442894"/>
                <a:gd name="connsiteX3" fmla="*/ 9170894 w 9171360"/>
                <a:gd name="connsiteY3" fmla="*/ 248806 h 1442894"/>
                <a:gd name="connsiteX4" fmla="*/ 13447 w 9171360"/>
                <a:gd name="connsiteY4" fmla="*/ 0 h 1442894"/>
                <a:gd name="connsiteX0" fmla="*/ 13447 w 9171360"/>
                <a:gd name="connsiteY0" fmla="*/ 0 h 1442894"/>
                <a:gd name="connsiteX1" fmla="*/ 0 w 9171360"/>
                <a:gd name="connsiteY1" fmla="*/ 1442894 h 1442894"/>
                <a:gd name="connsiteX2" fmla="*/ 9170894 w 9171360"/>
                <a:gd name="connsiteY2" fmla="*/ 1442894 h 1442894"/>
                <a:gd name="connsiteX3" fmla="*/ 9170894 w 9171360"/>
                <a:gd name="connsiteY3" fmla="*/ 248806 h 1442894"/>
                <a:gd name="connsiteX4" fmla="*/ 13447 w 9171360"/>
                <a:gd name="connsiteY4" fmla="*/ 0 h 1442894"/>
                <a:gd name="connsiteX0" fmla="*/ 13447 w 9171360"/>
                <a:gd name="connsiteY0" fmla="*/ 0 h 1508480"/>
                <a:gd name="connsiteX1" fmla="*/ 0 w 9171360"/>
                <a:gd name="connsiteY1" fmla="*/ 1508480 h 1508480"/>
                <a:gd name="connsiteX2" fmla="*/ 9170894 w 9171360"/>
                <a:gd name="connsiteY2" fmla="*/ 1508480 h 1508480"/>
                <a:gd name="connsiteX3" fmla="*/ 9170894 w 9171360"/>
                <a:gd name="connsiteY3" fmla="*/ 314392 h 1508480"/>
                <a:gd name="connsiteX4" fmla="*/ 13447 w 9171360"/>
                <a:gd name="connsiteY4" fmla="*/ 0 h 1508480"/>
                <a:gd name="connsiteX0" fmla="*/ 13447 w 9171360"/>
                <a:gd name="connsiteY0" fmla="*/ 0 h 1508480"/>
                <a:gd name="connsiteX1" fmla="*/ 0 w 9171360"/>
                <a:gd name="connsiteY1" fmla="*/ 1508480 h 1508480"/>
                <a:gd name="connsiteX2" fmla="*/ 9170894 w 9171360"/>
                <a:gd name="connsiteY2" fmla="*/ 1508480 h 1508480"/>
                <a:gd name="connsiteX3" fmla="*/ 9170894 w 9171360"/>
                <a:gd name="connsiteY3" fmla="*/ 445565 h 1508480"/>
                <a:gd name="connsiteX4" fmla="*/ 13447 w 9171360"/>
                <a:gd name="connsiteY4" fmla="*/ 0 h 1508480"/>
                <a:gd name="connsiteX0" fmla="*/ 13447 w 9171360"/>
                <a:gd name="connsiteY0" fmla="*/ 0 h 1442894"/>
                <a:gd name="connsiteX1" fmla="*/ 0 w 9171360"/>
                <a:gd name="connsiteY1" fmla="*/ 1442894 h 1442894"/>
                <a:gd name="connsiteX2" fmla="*/ 9170894 w 9171360"/>
                <a:gd name="connsiteY2" fmla="*/ 1442894 h 1442894"/>
                <a:gd name="connsiteX3" fmla="*/ 9170894 w 9171360"/>
                <a:gd name="connsiteY3" fmla="*/ 379979 h 1442894"/>
                <a:gd name="connsiteX4" fmla="*/ 13447 w 9171360"/>
                <a:gd name="connsiteY4" fmla="*/ 0 h 144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71360" h="1442894">
                  <a:moveTo>
                    <a:pt x="13447" y="0"/>
                  </a:moveTo>
                  <a:cubicBezTo>
                    <a:pt x="8965" y="601206"/>
                    <a:pt x="4482" y="841688"/>
                    <a:pt x="0" y="1442894"/>
                  </a:cubicBezTo>
                  <a:lnTo>
                    <a:pt x="9170894" y="1442894"/>
                  </a:lnTo>
                  <a:lnTo>
                    <a:pt x="9170894" y="379979"/>
                  </a:lnTo>
                  <a:cubicBezTo>
                    <a:pt x="9171360" y="371657"/>
                    <a:pt x="3587007" y="1231432"/>
                    <a:pt x="13447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4">
                    <a:alpha val="74000"/>
                  </a:schemeClr>
                </a:gs>
                <a:gs pos="0">
                  <a:schemeClr val="accent4">
                    <a:lumMod val="60000"/>
                    <a:lumOff val="40000"/>
                    <a:alpha val="900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latinLnBrk="1">
                <a:defRPr/>
              </a:pPr>
              <a:endParaRPr lang="en-US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자유형 7"/>
            <p:cNvSpPr/>
            <p:nvPr userDrawn="1"/>
          </p:nvSpPr>
          <p:spPr>
            <a:xfrm>
              <a:off x="-521" y="694154"/>
              <a:ext cx="9144522" cy="959895"/>
            </a:xfrm>
            <a:custGeom>
              <a:avLst/>
              <a:gdLst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542706"/>
                <a:gd name="connsiteX1" fmla="*/ 0 w 3122762"/>
                <a:gd name="connsiteY1" fmla="*/ 1542706 h 1542706"/>
                <a:gd name="connsiteX0" fmla="*/ 3122762 w 3122762"/>
                <a:gd name="connsiteY0" fmla="*/ 0 h 1018421"/>
                <a:gd name="connsiteX1" fmla="*/ 0 w 3122762"/>
                <a:gd name="connsiteY1" fmla="*/ 1018421 h 1018421"/>
                <a:gd name="connsiteX0" fmla="*/ 3122762 w 7133923"/>
                <a:gd name="connsiteY0" fmla="*/ 0 h 1937166"/>
                <a:gd name="connsiteX1" fmla="*/ 7133923 w 7133923"/>
                <a:gd name="connsiteY1" fmla="*/ 1445806 h 1937166"/>
                <a:gd name="connsiteX2" fmla="*/ 0 w 7133923"/>
                <a:gd name="connsiteY2" fmla="*/ 1018421 h 1937166"/>
                <a:gd name="connsiteX0" fmla="*/ 7673644 w 7673644"/>
                <a:gd name="connsiteY0" fmla="*/ 364431 h 925348"/>
                <a:gd name="connsiteX1" fmla="*/ 7133923 w 7673644"/>
                <a:gd name="connsiteY1" fmla="*/ 433988 h 925348"/>
                <a:gd name="connsiteX2" fmla="*/ 0 w 7673644"/>
                <a:gd name="connsiteY2" fmla="*/ 6603 h 925348"/>
                <a:gd name="connsiteX0" fmla="*/ 7673644 w 7673644"/>
                <a:gd name="connsiteY0" fmla="*/ 772657 h 842214"/>
                <a:gd name="connsiteX1" fmla="*/ 7133923 w 7673644"/>
                <a:gd name="connsiteY1" fmla="*/ 842214 h 842214"/>
                <a:gd name="connsiteX2" fmla="*/ 0 w 7673644"/>
                <a:gd name="connsiteY2" fmla="*/ 414829 h 842214"/>
                <a:gd name="connsiteX0" fmla="*/ 7133923 w 7133923"/>
                <a:gd name="connsiteY0" fmla="*/ 842214 h 842214"/>
                <a:gd name="connsiteX1" fmla="*/ 0 w 7133923"/>
                <a:gd name="connsiteY1" fmla="*/ 414829 h 842214"/>
                <a:gd name="connsiteX0" fmla="*/ 7133923 w 7133923"/>
                <a:gd name="connsiteY0" fmla="*/ 842214 h 842214"/>
                <a:gd name="connsiteX1" fmla="*/ 0 w 7133923"/>
                <a:gd name="connsiteY1" fmla="*/ 414829 h 842214"/>
                <a:gd name="connsiteX0" fmla="*/ 7133923 w 7133923"/>
                <a:gd name="connsiteY0" fmla="*/ 842214 h 842214"/>
                <a:gd name="connsiteX1" fmla="*/ 0 w 7133923"/>
                <a:gd name="connsiteY1" fmla="*/ 414829 h 842214"/>
                <a:gd name="connsiteX0" fmla="*/ 7133923 w 7133923"/>
                <a:gd name="connsiteY0" fmla="*/ 952177 h 952177"/>
                <a:gd name="connsiteX1" fmla="*/ 0 w 7133923"/>
                <a:gd name="connsiteY1" fmla="*/ 393721 h 952177"/>
                <a:gd name="connsiteX0" fmla="*/ 7133923 w 7133923"/>
                <a:gd name="connsiteY0" fmla="*/ 952177 h 952177"/>
                <a:gd name="connsiteX1" fmla="*/ 0 w 7133923"/>
                <a:gd name="connsiteY1" fmla="*/ 393721 h 952177"/>
                <a:gd name="connsiteX0" fmla="*/ 7133923 w 7133923"/>
                <a:gd name="connsiteY0" fmla="*/ 952177 h 952177"/>
                <a:gd name="connsiteX1" fmla="*/ 0 w 7133923"/>
                <a:gd name="connsiteY1" fmla="*/ 393721 h 952177"/>
                <a:gd name="connsiteX0" fmla="*/ 7133923 w 7133923"/>
                <a:gd name="connsiteY0" fmla="*/ 918647 h 918647"/>
                <a:gd name="connsiteX1" fmla="*/ 0 w 7133923"/>
                <a:gd name="connsiteY1" fmla="*/ 360191 h 91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33923" h="918647">
                  <a:moveTo>
                    <a:pt x="7133923" y="918647"/>
                  </a:moveTo>
                  <a:cubicBezTo>
                    <a:pt x="4992031" y="24614"/>
                    <a:pt x="2101336" y="0"/>
                    <a:pt x="0" y="360191"/>
                  </a:cubicBezTo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그룹 19"/>
          <p:cNvGrpSpPr>
            <a:grpSpLocks/>
          </p:cNvGrpSpPr>
          <p:nvPr userDrawn="1"/>
        </p:nvGrpSpPr>
        <p:grpSpPr bwMode="auto">
          <a:xfrm rot="5400000">
            <a:off x="-3124200" y="3105150"/>
            <a:ext cx="6877050" cy="628650"/>
            <a:chOff x="-19250" y="6096000"/>
            <a:chExt cx="9163250" cy="838200"/>
          </a:xfrm>
        </p:grpSpPr>
        <p:grpSp>
          <p:nvGrpSpPr>
            <p:cNvPr id="10" name="Group 43"/>
            <p:cNvGrpSpPr/>
            <p:nvPr userDrawn="1"/>
          </p:nvGrpSpPr>
          <p:grpSpPr>
            <a:xfrm>
              <a:off x="-19250" y="6096000"/>
              <a:ext cx="9163250" cy="838200"/>
              <a:chOff x="-19250" y="4572001"/>
              <a:chExt cx="9163250" cy="2286000"/>
            </a:xfrm>
            <a:effectLst>
              <a:outerShdw blurRad="101600" dist="38100" dir="16200000" rotWithShape="0">
                <a:prstClr val="black">
                  <a:alpha val="25000"/>
                </a:prstClr>
              </a:outerShdw>
            </a:effectLst>
          </p:grpSpPr>
          <p:sp>
            <p:nvSpPr>
              <p:cNvPr id="12" name="Freeform 44"/>
              <p:cNvSpPr/>
              <p:nvPr/>
            </p:nvSpPr>
            <p:spPr bwMode="auto">
              <a:xfrm>
                <a:off x="-19250" y="4572001"/>
                <a:ext cx="9163250" cy="2286000"/>
              </a:xfrm>
              <a:custGeom>
                <a:avLst/>
                <a:gdLst>
                  <a:gd name="connsiteX0" fmla="*/ 13447 w 9170894"/>
                  <a:gd name="connsiteY0" fmla="*/ 295835 h 1922929"/>
                  <a:gd name="connsiteX1" fmla="*/ 0 w 9170894"/>
                  <a:gd name="connsiteY1" fmla="*/ 1922929 h 1922929"/>
                  <a:gd name="connsiteX2" fmla="*/ 9170894 w 9170894"/>
                  <a:gd name="connsiteY2" fmla="*/ 1922929 h 1922929"/>
                  <a:gd name="connsiteX3" fmla="*/ 9170894 w 9170894"/>
                  <a:gd name="connsiteY3" fmla="*/ 0 h 1922929"/>
                  <a:gd name="connsiteX4" fmla="*/ 4666129 w 9170894"/>
                  <a:gd name="connsiteY4" fmla="*/ 1519517 h 1922929"/>
                  <a:gd name="connsiteX5" fmla="*/ 13447 w 9170894"/>
                  <a:gd name="connsiteY5" fmla="*/ 295835 h 1922929"/>
                  <a:gd name="connsiteX0" fmla="*/ 13447 w 9170894"/>
                  <a:gd name="connsiteY0" fmla="*/ 363070 h 1990164"/>
                  <a:gd name="connsiteX1" fmla="*/ 0 w 9170894"/>
                  <a:gd name="connsiteY1" fmla="*/ 1990164 h 1990164"/>
                  <a:gd name="connsiteX2" fmla="*/ 9170894 w 9170894"/>
                  <a:gd name="connsiteY2" fmla="*/ 1990164 h 1990164"/>
                  <a:gd name="connsiteX3" fmla="*/ 9170894 w 9170894"/>
                  <a:gd name="connsiteY3" fmla="*/ 67235 h 1990164"/>
                  <a:gd name="connsiteX4" fmla="*/ 4666129 w 9170894"/>
                  <a:gd name="connsiteY4" fmla="*/ 1586752 h 1990164"/>
                  <a:gd name="connsiteX5" fmla="*/ 13447 w 9170894"/>
                  <a:gd name="connsiteY5" fmla="*/ 363070 h 1990164"/>
                  <a:gd name="connsiteX0" fmla="*/ 13447 w 9170894"/>
                  <a:gd name="connsiteY0" fmla="*/ 363070 h 1990164"/>
                  <a:gd name="connsiteX1" fmla="*/ 0 w 9170894"/>
                  <a:gd name="connsiteY1" fmla="*/ 1990164 h 1990164"/>
                  <a:gd name="connsiteX2" fmla="*/ 9170894 w 9170894"/>
                  <a:gd name="connsiteY2" fmla="*/ 1990164 h 1990164"/>
                  <a:gd name="connsiteX3" fmla="*/ 9170894 w 9170894"/>
                  <a:gd name="connsiteY3" fmla="*/ 67235 h 1990164"/>
                  <a:gd name="connsiteX4" fmla="*/ 4666129 w 9170894"/>
                  <a:gd name="connsiteY4" fmla="*/ 1586752 h 1990164"/>
                  <a:gd name="connsiteX5" fmla="*/ 13447 w 9170894"/>
                  <a:gd name="connsiteY5" fmla="*/ 363070 h 1990164"/>
                  <a:gd name="connsiteX0" fmla="*/ 13447 w 9170894"/>
                  <a:gd name="connsiteY0" fmla="*/ 363070 h 1990164"/>
                  <a:gd name="connsiteX1" fmla="*/ 0 w 9170894"/>
                  <a:gd name="connsiteY1" fmla="*/ 1990164 h 1990164"/>
                  <a:gd name="connsiteX2" fmla="*/ 9170894 w 9170894"/>
                  <a:gd name="connsiteY2" fmla="*/ 1990164 h 1990164"/>
                  <a:gd name="connsiteX3" fmla="*/ 9170894 w 9170894"/>
                  <a:gd name="connsiteY3" fmla="*/ 67235 h 1990164"/>
                  <a:gd name="connsiteX4" fmla="*/ 4666129 w 9170894"/>
                  <a:gd name="connsiteY4" fmla="*/ 1586752 h 1990164"/>
                  <a:gd name="connsiteX5" fmla="*/ 13447 w 9170894"/>
                  <a:gd name="connsiteY5" fmla="*/ 363070 h 1990164"/>
                  <a:gd name="connsiteX0" fmla="*/ 13447 w 9170894"/>
                  <a:gd name="connsiteY0" fmla="*/ 363070 h 1990164"/>
                  <a:gd name="connsiteX1" fmla="*/ 0 w 9170894"/>
                  <a:gd name="connsiteY1" fmla="*/ 1990164 h 1990164"/>
                  <a:gd name="connsiteX2" fmla="*/ 9170894 w 9170894"/>
                  <a:gd name="connsiteY2" fmla="*/ 1990164 h 1990164"/>
                  <a:gd name="connsiteX3" fmla="*/ 9170894 w 9170894"/>
                  <a:gd name="connsiteY3" fmla="*/ 67235 h 1990164"/>
                  <a:gd name="connsiteX4" fmla="*/ 4666129 w 9170894"/>
                  <a:gd name="connsiteY4" fmla="*/ 1586752 h 1990164"/>
                  <a:gd name="connsiteX5" fmla="*/ 13447 w 9170894"/>
                  <a:gd name="connsiteY5" fmla="*/ 363070 h 1990164"/>
                  <a:gd name="connsiteX0" fmla="*/ 13447 w 9170894"/>
                  <a:gd name="connsiteY0" fmla="*/ 295835 h 1922929"/>
                  <a:gd name="connsiteX1" fmla="*/ 0 w 9170894"/>
                  <a:gd name="connsiteY1" fmla="*/ 1922929 h 1922929"/>
                  <a:gd name="connsiteX2" fmla="*/ 9170894 w 9170894"/>
                  <a:gd name="connsiteY2" fmla="*/ 1922929 h 1922929"/>
                  <a:gd name="connsiteX3" fmla="*/ 9170894 w 9170894"/>
                  <a:gd name="connsiteY3" fmla="*/ 0 h 1922929"/>
                  <a:gd name="connsiteX4" fmla="*/ 4666129 w 9170894"/>
                  <a:gd name="connsiteY4" fmla="*/ 1519517 h 1922929"/>
                  <a:gd name="connsiteX5" fmla="*/ 13447 w 9170894"/>
                  <a:gd name="connsiteY5" fmla="*/ 295835 h 1922929"/>
                  <a:gd name="connsiteX0" fmla="*/ 13447 w 9170894"/>
                  <a:gd name="connsiteY0" fmla="*/ 295835 h 1922929"/>
                  <a:gd name="connsiteX1" fmla="*/ 0 w 9170894"/>
                  <a:gd name="connsiteY1" fmla="*/ 1922929 h 1922929"/>
                  <a:gd name="connsiteX2" fmla="*/ 9170894 w 9170894"/>
                  <a:gd name="connsiteY2" fmla="*/ 1922929 h 1922929"/>
                  <a:gd name="connsiteX3" fmla="*/ 9170894 w 9170894"/>
                  <a:gd name="connsiteY3" fmla="*/ 0 h 1922929"/>
                  <a:gd name="connsiteX4" fmla="*/ 4666129 w 9170894"/>
                  <a:gd name="connsiteY4" fmla="*/ 1519517 h 1922929"/>
                  <a:gd name="connsiteX5" fmla="*/ 13447 w 9170894"/>
                  <a:gd name="connsiteY5" fmla="*/ 295835 h 192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0894" h="1922929">
                    <a:moveTo>
                      <a:pt x="13447" y="295835"/>
                    </a:moveTo>
                    <a:lnTo>
                      <a:pt x="0" y="1922929"/>
                    </a:lnTo>
                    <a:lnTo>
                      <a:pt x="9170894" y="1922929"/>
                    </a:lnTo>
                    <a:lnTo>
                      <a:pt x="9170894" y="0"/>
                    </a:lnTo>
                    <a:cubicBezTo>
                      <a:pt x="7998759" y="1071282"/>
                      <a:pt x="6192370" y="1470211"/>
                      <a:pt x="4666129" y="1519517"/>
                    </a:cubicBezTo>
                    <a:cubicBezTo>
                      <a:pt x="3139888" y="1568823"/>
                      <a:pt x="1642782" y="1340223"/>
                      <a:pt x="13447" y="29583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50000">
                    <a:srgbClr val="FFFFFF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r" latinLnBrk="1"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45"/>
              <p:cNvSpPr/>
              <p:nvPr/>
            </p:nvSpPr>
            <p:spPr bwMode="auto">
              <a:xfrm>
                <a:off x="-10633" y="4935071"/>
                <a:ext cx="9154633" cy="1922929"/>
              </a:xfrm>
              <a:custGeom>
                <a:avLst/>
                <a:gdLst>
                  <a:gd name="connsiteX0" fmla="*/ 13447 w 9170894"/>
                  <a:gd name="connsiteY0" fmla="*/ 295835 h 1922929"/>
                  <a:gd name="connsiteX1" fmla="*/ 0 w 9170894"/>
                  <a:gd name="connsiteY1" fmla="*/ 1922929 h 1922929"/>
                  <a:gd name="connsiteX2" fmla="*/ 9170894 w 9170894"/>
                  <a:gd name="connsiteY2" fmla="*/ 1922929 h 1922929"/>
                  <a:gd name="connsiteX3" fmla="*/ 9170894 w 9170894"/>
                  <a:gd name="connsiteY3" fmla="*/ 0 h 1922929"/>
                  <a:gd name="connsiteX4" fmla="*/ 4666129 w 9170894"/>
                  <a:gd name="connsiteY4" fmla="*/ 1519517 h 1922929"/>
                  <a:gd name="connsiteX5" fmla="*/ 13447 w 9170894"/>
                  <a:gd name="connsiteY5" fmla="*/ 295835 h 1922929"/>
                  <a:gd name="connsiteX0" fmla="*/ 13447 w 9170894"/>
                  <a:gd name="connsiteY0" fmla="*/ 363070 h 1990164"/>
                  <a:gd name="connsiteX1" fmla="*/ 0 w 9170894"/>
                  <a:gd name="connsiteY1" fmla="*/ 1990164 h 1990164"/>
                  <a:gd name="connsiteX2" fmla="*/ 9170894 w 9170894"/>
                  <a:gd name="connsiteY2" fmla="*/ 1990164 h 1990164"/>
                  <a:gd name="connsiteX3" fmla="*/ 9170894 w 9170894"/>
                  <a:gd name="connsiteY3" fmla="*/ 67235 h 1990164"/>
                  <a:gd name="connsiteX4" fmla="*/ 4666129 w 9170894"/>
                  <a:gd name="connsiteY4" fmla="*/ 1586752 h 1990164"/>
                  <a:gd name="connsiteX5" fmla="*/ 13447 w 9170894"/>
                  <a:gd name="connsiteY5" fmla="*/ 363070 h 1990164"/>
                  <a:gd name="connsiteX0" fmla="*/ 13447 w 9170894"/>
                  <a:gd name="connsiteY0" fmla="*/ 363070 h 1990164"/>
                  <a:gd name="connsiteX1" fmla="*/ 0 w 9170894"/>
                  <a:gd name="connsiteY1" fmla="*/ 1990164 h 1990164"/>
                  <a:gd name="connsiteX2" fmla="*/ 9170894 w 9170894"/>
                  <a:gd name="connsiteY2" fmla="*/ 1990164 h 1990164"/>
                  <a:gd name="connsiteX3" fmla="*/ 9170894 w 9170894"/>
                  <a:gd name="connsiteY3" fmla="*/ 67235 h 1990164"/>
                  <a:gd name="connsiteX4" fmla="*/ 4666129 w 9170894"/>
                  <a:gd name="connsiteY4" fmla="*/ 1586752 h 1990164"/>
                  <a:gd name="connsiteX5" fmla="*/ 13447 w 9170894"/>
                  <a:gd name="connsiteY5" fmla="*/ 363070 h 1990164"/>
                  <a:gd name="connsiteX0" fmla="*/ 13447 w 9170894"/>
                  <a:gd name="connsiteY0" fmla="*/ 363070 h 1990164"/>
                  <a:gd name="connsiteX1" fmla="*/ 0 w 9170894"/>
                  <a:gd name="connsiteY1" fmla="*/ 1990164 h 1990164"/>
                  <a:gd name="connsiteX2" fmla="*/ 9170894 w 9170894"/>
                  <a:gd name="connsiteY2" fmla="*/ 1990164 h 1990164"/>
                  <a:gd name="connsiteX3" fmla="*/ 9170894 w 9170894"/>
                  <a:gd name="connsiteY3" fmla="*/ 67235 h 1990164"/>
                  <a:gd name="connsiteX4" fmla="*/ 4666129 w 9170894"/>
                  <a:gd name="connsiteY4" fmla="*/ 1586752 h 1990164"/>
                  <a:gd name="connsiteX5" fmla="*/ 13447 w 9170894"/>
                  <a:gd name="connsiteY5" fmla="*/ 363070 h 1990164"/>
                  <a:gd name="connsiteX0" fmla="*/ 13447 w 9170894"/>
                  <a:gd name="connsiteY0" fmla="*/ 363070 h 1990164"/>
                  <a:gd name="connsiteX1" fmla="*/ 0 w 9170894"/>
                  <a:gd name="connsiteY1" fmla="*/ 1990164 h 1990164"/>
                  <a:gd name="connsiteX2" fmla="*/ 9170894 w 9170894"/>
                  <a:gd name="connsiteY2" fmla="*/ 1990164 h 1990164"/>
                  <a:gd name="connsiteX3" fmla="*/ 9170894 w 9170894"/>
                  <a:gd name="connsiteY3" fmla="*/ 67235 h 1990164"/>
                  <a:gd name="connsiteX4" fmla="*/ 4666129 w 9170894"/>
                  <a:gd name="connsiteY4" fmla="*/ 1586752 h 1990164"/>
                  <a:gd name="connsiteX5" fmla="*/ 13447 w 9170894"/>
                  <a:gd name="connsiteY5" fmla="*/ 363070 h 1990164"/>
                  <a:gd name="connsiteX0" fmla="*/ 13447 w 9170894"/>
                  <a:gd name="connsiteY0" fmla="*/ 295835 h 1922929"/>
                  <a:gd name="connsiteX1" fmla="*/ 0 w 9170894"/>
                  <a:gd name="connsiteY1" fmla="*/ 1922929 h 1922929"/>
                  <a:gd name="connsiteX2" fmla="*/ 9170894 w 9170894"/>
                  <a:gd name="connsiteY2" fmla="*/ 1922929 h 1922929"/>
                  <a:gd name="connsiteX3" fmla="*/ 9170894 w 9170894"/>
                  <a:gd name="connsiteY3" fmla="*/ 0 h 1922929"/>
                  <a:gd name="connsiteX4" fmla="*/ 4666129 w 9170894"/>
                  <a:gd name="connsiteY4" fmla="*/ 1519517 h 1922929"/>
                  <a:gd name="connsiteX5" fmla="*/ 13447 w 9170894"/>
                  <a:gd name="connsiteY5" fmla="*/ 295835 h 1922929"/>
                  <a:gd name="connsiteX0" fmla="*/ 13447 w 9170894"/>
                  <a:gd name="connsiteY0" fmla="*/ 295835 h 1922929"/>
                  <a:gd name="connsiteX1" fmla="*/ 0 w 9170894"/>
                  <a:gd name="connsiteY1" fmla="*/ 1922929 h 1922929"/>
                  <a:gd name="connsiteX2" fmla="*/ 9170894 w 9170894"/>
                  <a:gd name="connsiteY2" fmla="*/ 1922929 h 1922929"/>
                  <a:gd name="connsiteX3" fmla="*/ 9170894 w 9170894"/>
                  <a:gd name="connsiteY3" fmla="*/ 0 h 1922929"/>
                  <a:gd name="connsiteX4" fmla="*/ 4666129 w 9170894"/>
                  <a:gd name="connsiteY4" fmla="*/ 1519517 h 1922929"/>
                  <a:gd name="connsiteX5" fmla="*/ 13447 w 9170894"/>
                  <a:gd name="connsiteY5" fmla="*/ 295835 h 192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0894" h="1922929">
                    <a:moveTo>
                      <a:pt x="13447" y="295835"/>
                    </a:moveTo>
                    <a:lnTo>
                      <a:pt x="0" y="1922929"/>
                    </a:lnTo>
                    <a:lnTo>
                      <a:pt x="9170894" y="1922929"/>
                    </a:lnTo>
                    <a:lnTo>
                      <a:pt x="9170894" y="0"/>
                    </a:lnTo>
                    <a:cubicBezTo>
                      <a:pt x="7998759" y="1071282"/>
                      <a:pt x="6192370" y="1470211"/>
                      <a:pt x="4666129" y="1519517"/>
                    </a:cubicBezTo>
                    <a:cubicBezTo>
                      <a:pt x="3139888" y="1568823"/>
                      <a:pt x="1642782" y="1340223"/>
                      <a:pt x="13447" y="29583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alpha val="7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r" latinLnBrk="1"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1" name="Freeform 45"/>
            <p:cNvSpPr/>
            <p:nvPr userDrawn="1"/>
          </p:nvSpPr>
          <p:spPr bwMode="auto">
            <a:xfrm>
              <a:off x="2790" y="6232915"/>
              <a:ext cx="9141210" cy="575235"/>
            </a:xfrm>
            <a:custGeom>
              <a:avLst/>
              <a:gdLst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9161929 w 9161929"/>
                <a:gd name="connsiteY0" fmla="*/ 1922929 h 2172311"/>
                <a:gd name="connsiteX1" fmla="*/ 9161929 w 9161929"/>
                <a:gd name="connsiteY1" fmla="*/ 0 h 2172311"/>
                <a:gd name="connsiteX2" fmla="*/ 4657164 w 9161929"/>
                <a:gd name="connsiteY2" fmla="*/ 1519517 h 2172311"/>
                <a:gd name="connsiteX3" fmla="*/ 4482 w 9161929"/>
                <a:gd name="connsiteY3" fmla="*/ 295835 h 2172311"/>
                <a:gd name="connsiteX4" fmla="*/ 82637 w 9161929"/>
                <a:gd name="connsiteY4" fmla="*/ 2172311 h 2172311"/>
                <a:gd name="connsiteX0" fmla="*/ 9157447 w 9157447"/>
                <a:gd name="connsiteY0" fmla="*/ 1922929 h 1922929"/>
                <a:gd name="connsiteX1" fmla="*/ 9157447 w 9157447"/>
                <a:gd name="connsiteY1" fmla="*/ 0 h 1922929"/>
                <a:gd name="connsiteX2" fmla="*/ 4652682 w 9157447"/>
                <a:gd name="connsiteY2" fmla="*/ 1519517 h 1922929"/>
                <a:gd name="connsiteX3" fmla="*/ 0 w 9157447"/>
                <a:gd name="connsiteY3" fmla="*/ 295835 h 1922929"/>
                <a:gd name="connsiteX0" fmla="*/ 9157447 w 9157447"/>
                <a:gd name="connsiteY0" fmla="*/ 0 h 1568823"/>
                <a:gd name="connsiteX1" fmla="*/ 4652682 w 9157447"/>
                <a:gd name="connsiteY1" fmla="*/ 1519517 h 1568823"/>
                <a:gd name="connsiteX2" fmla="*/ 0 w 9157447"/>
                <a:gd name="connsiteY2" fmla="*/ 295835 h 156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57447" h="1568823">
                  <a:moveTo>
                    <a:pt x="9157447" y="0"/>
                  </a:moveTo>
                  <a:cubicBezTo>
                    <a:pt x="7985312" y="1071282"/>
                    <a:pt x="6178923" y="1470211"/>
                    <a:pt x="4652682" y="1519517"/>
                  </a:cubicBezTo>
                  <a:cubicBezTo>
                    <a:pt x="3126441" y="1568823"/>
                    <a:pt x="1629335" y="1340223"/>
                    <a:pt x="0" y="295835"/>
                  </a:cubicBezTo>
                </a:path>
              </a:pathLst>
            </a:custGeom>
            <a:noFill/>
            <a:ln w="15875" cap="flat" cmpd="sng" algn="ctr">
              <a:gradFill flip="none" rotWithShape="1">
                <a:gsLst>
                  <a:gs pos="0">
                    <a:srgbClr val="FFFFFF">
                      <a:alpha val="50000"/>
                    </a:srgbClr>
                  </a:gs>
                  <a:gs pos="50000">
                    <a:srgbClr val="FFFFFF"/>
                  </a:gs>
                  <a:gs pos="94000">
                    <a:srgbClr val="FFFFFF">
                      <a:alpha val="70000"/>
                    </a:srgb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latinLnBrk="1">
                <a:defRPr/>
              </a:pPr>
              <a:endParaRPr lang="en-US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" name="제목 13"/>
          <p:cNvSpPr>
            <a:spLocks noGrp="1"/>
          </p:cNvSpPr>
          <p:nvPr>
            <p:ph type="title"/>
          </p:nvPr>
        </p:nvSpPr>
        <p:spPr>
          <a:xfrm rot="5400000">
            <a:off x="5600684" y="2686044"/>
            <a:ext cx="5943632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16" name="세로 텍스트 개체 틀 15"/>
          <p:cNvSpPr>
            <a:spLocks noGrp="1"/>
          </p:cNvSpPr>
          <p:nvPr>
            <p:ph type="body" orient="vert" sz="quarter" idx="13"/>
          </p:nvPr>
        </p:nvSpPr>
        <p:spPr>
          <a:xfrm>
            <a:off x="642938" y="357166"/>
            <a:ext cx="6429375" cy="58579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5" name="날짜 개체 틀 24"/>
          <p:cNvSpPr>
            <a:spLocks noGrp="1"/>
          </p:cNvSpPr>
          <p:nvPr>
            <p:ph type="dt" sz="half" idx="14"/>
          </p:nvPr>
        </p:nvSpPr>
        <p:spPr>
          <a:xfrm>
            <a:off x="642938" y="6357938"/>
            <a:ext cx="1857375" cy="292100"/>
          </a:xfrm>
        </p:spPr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>
              <a:defRPr/>
            </a:pPr>
            <a:fld id="{6A051502-DAC3-4576-B626-A949D7B4B09D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17" name="슬라이드 번호 개체 틀 25"/>
          <p:cNvSpPr>
            <a:spLocks noGrp="1"/>
          </p:cNvSpPr>
          <p:nvPr>
            <p:ph type="sldNum" sz="quarter" idx="15"/>
          </p:nvPr>
        </p:nvSpPr>
        <p:spPr>
          <a:xfrm>
            <a:off x="2714625" y="6357938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>
              <a:defRPr/>
            </a:pPr>
            <a:fld id="{BFB11E13-D59C-4FF9-8ED3-E1D290108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바닥글 개체 틀 26"/>
          <p:cNvSpPr>
            <a:spLocks noGrp="1"/>
          </p:cNvSpPr>
          <p:nvPr>
            <p:ph type="ftr" sz="quarter" idx="16"/>
          </p:nvPr>
        </p:nvSpPr>
        <p:spPr>
          <a:xfrm>
            <a:off x="3857625" y="6357938"/>
            <a:ext cx="3143250" cy="292100"/>
          </a:xfrm>
        </p:spPr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/>
          <a:srcRect l="17456" t="11079" r="53094" b="560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>
          <a:xfrm>
            <a:off x="0" y="3733800"/>
            <a:ext cx="9144000" cy="31242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>
                  <a:tint val="88000"/>
                  <a:satMod val="20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5" name="직사각형 4"/>
          <p:cNvSpPr/>
          <p:nvPr userDrawn="1"/>
        </p:nvSpPr>
        <p:spPr>
          <a:xfrm>
            <a:off x="0" y="0"/>
            <a:ext cx="9144000" cy="281940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1">
                  <a:tint val="88000"/>
                  <a:satMod val="20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6" name="Freeform 6"/>
          <p:cNvSpPr>
            <a:spLocks noEditPoints="1"/>
          </p:cNvSpPr>
          <p:nvPr userDrawn="1"/>
        </p:nvSpPr>
        <p:spPr bwMode="gray">
          <a:xfrm rot="21226686">
            <a:off x="307159" y="630646"/>
            <a:ext cx="7703231" cy="4680704"/>
          </a:xfrm>
          <a:custGeom>
            <a:avLst/>
            <a:gdLst/>
            <a:ahLst/>
            <a:cxnLst>
              <a:cxn ang="0">
                <a:pos x="651" y="22"/>
              </a:cxn>
              <a:cxn ang="0">
                <a:pos x="624" y="41"/>
              </a:cxn>
              <a:cxn ang="0">
                <a:pos x="634" y="43"/>
              </a:cxn>
              <a:cxn ang="0">
                <a:pos x="675" y="61"/>
              </a:cxn>
              <a:cxn ang="0">
                <a:pos x="702" y="87"/>
              </a:cxn>
              <a:cxn ang="0">
                <a:pos x="722" y="127"/>
              </a:cxn>
              <a:cxn ang="0">
                <a:pos x="728" y="185"/>
              </a:cxn>
              <a:cxn ang="0">
                <a:pos x="745" y="146"/>
              </a:cxn>
              <a:cxn ang="0">
                <a:pos x="751" y="78"/>
              </a:cxn>
              <a:cxn ang="0">
                <a:pos x="744" y="42"/>
              </a:cxn>
              <a:cxn ang="0">
                <a:pos x="718" y="17"/>
              </a:cxn>
              <a:cxn ang="0">
                <a:pos x="702" y="0"/>
              </a:cxn>
              <a:cxn ang="0">
                <a:pos x="754" y="8"/>
              </a:cxn>
              <a:cxn ang="0">
                <a:pos x="790" y="41"/>
              </a:cxn>
              <a:cxn ang="0">
                <a:pos x="806" y="97"/>
              </a:cxn>
              <a:cxn ang="0">
                <a:pos x="803" y="168"/>
              </a:cxn>
              <a:cxn ang="0">
                <a:pos x="824" y="253"/>
              </a:cxn>
              <a:cxn ang="0">
                <a:pos x="814" y="345"/>
              </a:cxn>
              <a:cxn ang="0">
                <a:pos x="774" y="435"/>
              </a:cxn>
              <a:cxn ang="0">
                <a:pos x="707" y="515"/>
              </a:cxn>
              <a:cxn ang="0">
                <a:pos x="618" y="576"/>
              </a:cxn>
              <a:cxn ang="0">
                <a:pos x="523" y="608"/>
              </a:cxn>
              <a:cxn ang="0">
                <a:pos x="497" y="597"/>
              </a:cxn>
              <a:cxn ang="0">
                <a:pos x="551" y="546"/>
              </a:cxn>
              <a:cxn ang="0">
                <a:pos x="610" y="471"/>
              </a:cxn>
              <a:cxn ang="0">
                <a:pos x="663" y="375"/>
              </a:cxn>
              <a:cxn ang="0">
                <a:pos x="618" y="421"/>
              </a:cxn>
              <a:cxn ang="0">
                <a:pos x="516" y="505"/>
              </a:cxn>
              <a:cxn ang="0">
                <a:pos x="415" y="555"/>
              </a:cxn>
              <a:cxn ang="0">
                <a:pos x="312" y="583"/>
              </a:cxn>
              <a:cxn ang="0">
                <a:pos x="214" y="585"/>
              </a:cxn>
              <a:cxn ang="0">
                <a:pos x="128" y="564"/>
              </a:cxn>
              <a:cxn ang="0">
                <a:pos x="59" y="521"/>
              </a:cxn>
              <a:cxn ang="0">
                <a:pos x="16" y="459"/>
              </a:cxn>
              <a:cxn ang="0">
                <a:pos x="0" y="389"/>
              </a:cxn>
              <a:cxn ang="0">
                <a:pos x="10" y="305"/>
              </a:cxn>
              <a:cxn ang="0">
                <a:pos x="53" y="211"/>
              </a:cxn>
              <a:cxn ang="0">
                <a:pos x="127" y="124"/>
              </a:cxn>
              <a:cxn ang="0">
                <a:pos x="229" y="50"/>
              </a:cxn>
              <a:cxn ang="0">
                <a:pos x="225" y="68"/>
              </a:cxn>
              <a:cxn ang="0">
                <a:pos x="174" y="145"/>
              </a:cxn>
              <a:cxn ang="0">
                <a:pos x="143" y="228"/>
              </a:cxn>
              <a:cxn ang="0">
                <a:pos x="136" y="312"/>
              </a:cxn>
              <a:cxn ang="0">
                <a:pos x="153" y="389"/>
              </a:cxn>
              <a:cxn ang="0">
                <a:pos x="198" y="452"/>
              </a:cxn>
              <a:cxn ang="0">
                <a:pos x="239" y="465"/>
              </a:cxn>
              <a:cxn ang="0">
                <a:pos x="225" y="377"/>
              </a:cxn>
              <a:cxn ang="0">
                <a:pos x="242" y="285"/>
              </a:cxn>
              <a:cxn ang="0">
                <a:pos x="289" y="196"/>
              </a:cxn>
              <a:cxn ang="0">
                <a:pos x="363" y="119"/>
              </a:cxn>
              <a:cxn ang="0">
                <a:pos x="457" y="64"/>
              </a:cxn>
              <a:cxn ang="0">
                <a:pos x="555" y="39"/>
              </a:cxn>
              <a:cxn ang="0">
                <a:pos x="630" y="23"/>
              </a:cxn>
              <a:cxn ang="0">
                <a:pos x="702" y="0"/>
              </a:cxn>
            </a:cxnLst>
            <a:rect l="0" t="0" r="r" b="b"/>
            <a:pathLst>
              <a:path w="824" h="611">
                <a:moveTo>
                  <a:pt x="688" y="13"/>
                </a:moveTo>
                <a:lnTo>
                  <a:pt x="676" y="15"/>
                </a:lnTo>
                <a:lnTo>
                  <a:pt x="664" y="18"/>
                </a:lnTo>
                <a:lnTo>
                  <a:pt x="651" y="22"/>
                </a:lnTo>
                <a:lnTo>
                  <a:pt x="637" y="28"/>
                </a:lnTo>
                <a:lnTo>
                  <a:pt x="625" y="33"/>
                </a:lnTo>
                <a:lnTo>
                  <a:pt x="613" y="40"/>
                </a:lnTo>
                <a:lnTo>
                  <a:pt x="624" y="41"/>
                </a:lnTo>
                <a:lnTo>
                  <a:pt x="628" y="42"/>
                </a:lnTo>
                <a:lnTo>
                  <a:pt x="629" y="42"/>
                </a:lnTo>
                <a:lnTo>
                  <a:pt x="630" y="42"/>
                </a:lnTo>
                <a:lnTo>
                  <a:pt x="634" y="43"/>
                </a:lnTo>
                <a:lnTo>
                  <a:pt x="642" y="46"/>
                </a:lnTo>
                <a:lnTo>
                  <a:pt x="652" y="49"/>
                </a:lnTo>
                <a:lnTo>
                  <a:pt x="663" y="55"/>
                </a:lnTo>
                <a:lnTo>
                  <a:pt x="675" y="61"/>
                </a:lnTo>
                <a:lnTo>
                  <a:pt x="682" y="67"/>
                </a:lnTo>
                <a:lnTo>
                  <a:pt x="689" y="73"/>
                </a:lnTo>
                <a:lnTo>
                  <a:pt x="695" y="79"/>
                </a:lnTo>
                <a:lnTo>
                  <a:pt x="702" y="87"/>
                </a:lnTo>
                <a:lnTo>
                  <a:pt x="708" y="96"/>
                </a:lnTo>
                <a:lnTo>
                  <a:pt x="713" y="105"/>
                </a:lnTo>
                <a:lnTo>
                  <a:pt x="718" y="116"/>
                </a:lnTo>
                <a:lnTo>
                  <a:pt x="722" y="127"/>
                </a:lnTo>
                <a:lnTo>
                  <a:pt x="725" y="140"/>
                </a:lnTo>
                <a:lnTo>
                  <a:pt x="727" y="154"/>
                </a:lnTo>
                <a:lnTo>
                  <a:pt x="728" y="169"/>
                </a:lnTo>
                <a:lnTo>
                  <a:pt x="728" y="185"/>
                </a:lnTo>
                <a:lnTo>
                  <a:pt x="727" y="203"/>
                </a:lnTo>
                <a:lnTo>
                  <a:pt x="735" y="183"/>
                </a:lnTo>
                <a:lnTo>
                  <a:pt x="740" y="164"/>
                </a:lnTo>
                <a:lnTo>
                  <a:pt x="745" y="146"/>
                </a:lnTo>
                <a:lnTo>
                  <a:pt x="747" y="130"/>
                </a:lnTo>
                <a:lnTo>
                  <a:pt x="749" y="114"/>
                </a:lnTo>
                <a:lnTo>
                  <a:pt x="751" y="101"/>
                </a:lnTo>
                <a:lnTo>
                  <a:pt x="751" y="78"/>
                </a:lnTo>
                <a:lnTo>
                  <a:pt x="750" y="70"/>
                </a:lnTo>
                <a:lnTo>
                  <a:pt x="749" y="63"/>
                </a:lnTo>
                <a:lnTo>
                  <a:pt x="747" y="53"/>
                </a:lnTo>
                <a:lnTo>
                  <a:pt x="744" y="42"/>
                </a:lnTo>
                <a:lnTo>
                  <a:pt x="739" y="34"/>
                </a:lnTo>
                <a:lnTo>
                  <a:pt x="733" y="27"/>
                </a:lnTo>
                <a:lnTo>
                  <a:pt x="726" y="21"/>
                </a:lnTo>
                <a:lnTo>
                  <a:pt x="718" y="17"/>
                </a:lnTo>
                <a:lnTo>
                  <a:pt x="709" y="14"/>
                </a:lnTo>
                <a:lnTo>
                  <a:pt x="699" y="13"/>
                </a:lnTo>
                <a:lnTo>
                  <a:pt x="688" y="13"/>
                </a:lnTo>
                <a:close/>
                <a:moveTo>
                  <a:pt x="702" y="0"/>
                </a:moveTo>
                <a:lnTo>
                  <a:pt x="725" y="0"/>
                </a:lnTo>
                <a:lnTo>
                  <a:pt x="730" y="1"/>
                </a:lnTo>
                <a:lnTo>
                  <a:pt x="742" y="4"/>
                </a:lnTo>
                <a:lnTo>
                  <a:pt x="754" y="8"/>
                </a:lnTo>
                <a:lnTo>
                  <a:pt x="765" y="14"/>
                </a:lnTo>
                <a:lnTo>
                  <a:pt x="775" y="22"/>
                </a:lnTo>
                <a:lnTo>
                  <a:pt x="783" y="30"/>
                </a:lnTo>
                <a:lnTo>
                  <a:pt x="790" y="41"/>
                </a:lnTo>
                <a:lnTo>
                  <a:pt x="796" y="53"/>
                </a:lnTo>
                <a:lnTo>
                  <a:pt x="800" y="67"/>
                </a:lnTo>
                <a:lnTo>
                  <a:pt x="804" y="81"/>
                </a:lnTo>
                <a:lnTo>
                  <a:pt x="806" y="97"/>
                </a:lnTo>
                <a:lnTo>
                  <a:pt x="807" y="114"/>
                </a:lnTo>
                <a:lnTo>
                  <a:pt x="807" y="131"/>
                </a:lnTo>
                <a:lnTo>
                  <a:pt x="805" y="149"/>
                </a:lnTo>
                <a:lnTo>
                  <a:pt x="803" y="168"/>
                </a:lnTo>
                <a:lnTo>
                  <a:pt x="811" y="188"/>
                </a:lnTo>
                <a:lnTo>
                  <a:pt x="817" y="209"/>
                </a:lnTo>
                <a:lnTo>
                  <a:pt x="822" y="231"/>
                </a:lnTo>
                <a:lnTo>
                  <a:pt x="824" y="253"/>
                </a:lnTo>
                <a:lnTo>
                  <a:pt x="824" y="276"/>
                </a:lnTo>
                <a:lnTo>
                  <a:pt x="823" y="299"/>
                </a:lnTo>
                <a:lnTo>
                  <a:pt x="819" y="322"/>
                </a:lnTo>
                <a:lnTo>
                  <a:pt x="814" y="345"/>
                </a:lnTo>
                <a:lnTo>
                  <a:pt x="807" y="368"/>
                </a:lnTo>
                <a:lnTo>
                  <a:pt x="798" y="390"/>
                </a:lnTo>
                <a:lnTo>
                  <a:pt x="787" y="413"/>
                </a:lnTo>
                <a:lnTo>
                  <a:pt x="774" y="435"/>
                </a:lnTo>
                <a:lnTo>
                  <a:pt x="760" y="456"/>
                </a:lnTo>
                <a:lnTo>
                  <a:pt x="744" y="477"/>
                </a:lnTo>
                <a:lnTo>
                  <a:pt x="726" y="496"/>
                </a:lnTo>
                <a:lnTo>
                  <a:pt x="707" y="515"/>
                </a:lnTo>
                <a:lnTo>
                  <a:pt x="686" y="533"/>
                </a:lnTo>
                <a:lnTo>
                  <a:pt x="664" y="549"/>
                </a:lnTo>
                <a:lnTo>
                  <a:pt x="641" y="564"/>
                </a:lnTo>
                <a:lnTo>
                  <a:pt x="618" y="576"/>
                </a:lnTo>
                <a:lnTo>
                  <a:pt x="595" y="587"/>
                </a:lnTo>
                <a:lnTo>
                  <a:pt x="571" y="596"/>
                </a:lnTo>
                <a:lnTo>
                  <a:pt x="547" y="603"/>
                </a:lnTo>
                <a:lnTo>
                  <a:pt x="523" y="608"/>
                </a:lnTo>
                <a:lnTo>
                  <a:pt x="502" y="611"/>
                </a:lnTo>
                <a:lnTo>
                  <a:pt x="478" y="611"/>
                </a:lnTo>
                <a:lnTo>
                  <a:pt x="485" y="606"/>
                </a:lnTo>
                <a:lnTo>
                  <a:pt x="497" y="597"/>
                </a:lnTo>
                <a:lnTo>
                  <a:pt x="509" y="586"/>
                </a:lnTo>
                <a:lnTo>
                  <a:pt x="522" y="574"/>
                </a:lnTo>
                <a:lnTo>
                  <a:pt x="537" y="561"/>
                </a:lnTo>
                <a:lnTo>
                  <a:pt x="551" y="546"/>
                </a:lnTo>
                <a:lnTo>
                  <a:pt x="566" y="529"/>
                </a:lnTo>
                <a:lnTo>
                  <a:pt x="581" y="511"/>
                </a:lnTo>
                <a:lnTo>
                  <a:pt x="596" y="492"/>
                </a:lnTo>
                <a:lnTo>
                  <a:pt x="610" y="471"/>
                </a:lnTo>
                <a:lnTo>
                  <a:pt x="625" y="449"/>
                </a:lnTo>
                <a:lnTo>
                  <a:pt x="638" y="426"/>
                </a:lnTo>
                <a:lnTo>
                  <a:pt x="651" y="401"/>
                </a:lnTo>
                <a:lnTo>
                  <a:pt x="663" y="375"/>
                </a:lnTo>
                <a:lnTo>
                  <a:pt x="673" y="348"/>
                </a:lnTo>
                <a:lnTo>
                  <a:pt x="657" y="373"/>
                </a:lnTo>
                <a:lnTo>
                  <a:pt x="639" y="397"/>
                </a:lnTo>
                <a:lnTo>
                  <a:pt x="618" y="421"/>
                </a:lnTo>
                <a:lnTo>
                  <a:pt x="595" y="444"/>
                </a:lnTo>
                <a:lnTo>
                  <a:pt x="571" y="465"/>
                </a:lnTo>
                <a:lnTo>
                  <a:pt x="544" y="486"/>
                </a:lnTo>
                <a:lnTo>
                  <a:pt x="516" y="505"/>
                </a:lnTo>
                <a:lnTo>
                  <a:pt x="493" y="519"/>
                </a:lnTo>
                <a:lnTo>
                  <a:pt x="467" y="533"/>
                </a:lnTo>
                <a:lnTo>
                  <a:pt x="441" y="545"/>
                </a:lnTo>
                <a:lnTo>
                  <a:pt x="415" y="555"/>
                </a:lnTo>
                <a:lnTo>
                  <a:pt x="389" y="565"/>
                </a:lnTo>
                <a:lnTo>
                  <a:pt x="363" y="572"/>
                </a:lnTo>
                <a:lnTo>
                  <a:pt x="337" y="578"/>
                </a:lnTo>
                <a:lnTo>
                  <a:pt x="312" y="583"/>
                </a:lnTo>
                <a:lnTo>
                  <a:pt x="287" y="585"/>
                </a:lnTo>
                <a:lnTo>
                  <a:pt x="262" y="587"/>
                </a:lnTo>
                <a:lnTo>
                  <a:pt x="238" y="587"/>
                </a:lnTo>
                <a:lnTo>
                  <a:pt x="214" y="585"/>
                </a:lnTo>
                <a:lnTo>
                  <a:pt x="191" y="582"/>
                </a:lnTo>
                <a:lnTo>
                  <a:pt x="169" y="578"/>
                </a:lnTo>
                <a:lnTo>
                  <a:pt x="148" y="572"/>
                </a:lnTo>
                <a:lnTo>
                  <a:pt x="128" y="564"/>
                </a:lnTo>
                <a:lnTo>
                  <a:pt x="109" y="556"/>
                </a:lnTo>
                <a:lnTo>
                  <a:pt x="91" y="546"/>
                </a:lnTo>
                <a:lnTo>
                  <a:pt x="75" y="534"/>
                </a:lnTo>
                <a:lnTo>
                  <a:pt x="59" y="521"/>
                </a:lnTo>
                <a:lnTo>
                  <a:pt x="45" y="506"/>
                </a:lnTo>
                <a:lnTo>
                  <a:pt x="33" y="490"/>
                </a:lnTo>
                <a:lnTo>
                  <a:pt x="24" y="476"/>
                </a:lnTo>
                <a:lnTo>
                  <a:pt x="16" y="459"/>
                </a:lnTo>
                <a:lnTo>
                  <a:pt x="9" y="441"/>
                </a:lnTo>
                <a:lnTo>
                  <a:pt x="4" y="422"/>
                </a:lnTo>
                <a:lnTo>
                  <a:pt x="1" y="404"/>
                </a:lnTo>
                <a:lnTo>
                  <a:pt x="0" y="389"/>
                </a:lnTo>
                <a:lnTo>
                  <a:pt x="0" y="361"/>
                </a:lnTo>
                <a:lnTo>
                  <a:pt x="2" y="345"/>
                </a:lnTo>
                <a:lnTo>
                  <a:pt x="5" y="325"/>
                </a:lnTo>
                <a:lnTo>
                  <a:pt x="10" y="305"/>
                </a:lnTo>
                <a:lnTo>
                  <a:pt x="18" y="281"/>
                </a:lnTo>
                <a:lnTo>
                  <a:pt x="28" y="258"/>
                </a:lnTo>
                <a:lnTo>
                  <a:pt x="40" y="234"/>
                </a:lnTo>
                <a:lnTo>
                  <a:pt x="53" y="211"/>
                </a:lnTo>
                <a:lnTo>
                  <a:pt x="69" y="189"/>
                </a:lnTo>
                <a:lnTo>
                  <a:pt x="87" y="166"/>
                </a:lnTo>
                <a:lnTo>
                  <a:pt x="106" y="144"/>
                </a:lnTo>
                <a:lnTo>
                  <a:pt x="127" y="124"/>
                </a:lnTo>
                <a:lnTo>
                  <a:pt x="150" y="104"/>
                </a:lnTo>
                <a:lnTo>
                  <a:pt x="175" y="85"/>
                </a:lnTo>
                <a:lnTo>
                  <a:pt x="201" y="67"/>
                </a:lnTo>
                <a:lnTo>
                  <a:pt x="229" y="50"/>
                </a:lnTo>
                <a:lnTo>
                  <a:pt x="243" y="42"/>
                </a:lnTo>
                <a:lnTo>
                  <a:pt x="257" y="34"/>
                </a:lnTo>
                <a:lnTo>
                  <a:pt x="241" y="51"/>
                </a:lnTo>
                <a:lnTo>
                  <a:pt x="225" y="68"/>
                </a:lnTo>
                <a:lnTo>
                  <a:pt x="210" y="86"/>
                </a:lnTo>
                <a:lnTo>
                  <a:pt x="197" y="105"/>
                </a:lnTo>
                <a:lnTo>
                  <a:pt x="185" y="124"/>
                </a:lnTo>
                <a:lnTo>
                  <a:pt x="174" y="145"/>
                </a:lnTo>
                <a:lnTo>
                  <a:pt x="164" y="165"/>
                </a:lnTo>
                <a:lnTo>
                  <a:pt x="156" y="186"/>
                </a:lnTo>
                <a:lnTo>
                  <a:pt x="149" y="207"/>
                </a:lnTo>
                <a:lnTo>
                  <a:pt x="143" y="228"/>
                </a:lnTo>
                <a:lnTo>
                  <a:pt x="139" y="250"/>
                </a:lnTo>
                <a:lnTo>
                  <a:pt x="136" y="271"/>
                </a:lnTo>
                <a:lnTo>
                  <a:pt x="135" y="292"/>
                </a:lnTo>
                <a:lnTo>
                  <a:pt x="136" y="312"/>
                </a:lnTo>
                <a:lnTo>
                  <a:pt x="138" y="332"/>
                </a:lnTo>
                <a:lnTo>
                  <a:pt x="141" y="352"/>
                </a:lnTo>
                <a:lnTo>
                  <a:pt x="146" y="371"/>
                </a:lnTo>
                <a:lnTo>
                  <a:pt x="153" y="389"/>
                </a:lnTo>
                <a:lnTo>
                  <a:pt x="162" y="406"/>
                </a:lnTo>
                <a:lnTo>
                  <a:pt x="172" y="422"/>
                </a:lnTo>
                <a:lnTo>
                  <a:pt x="184" y="437"/>
                </a:lnTo>
                <a:lnTo>
                  <a:pt x="198" y="452"/>
                </a:lnTo>
                <a:lnTo>
                  <a:pt x="213" y="465"/>
                </a:lnTo>
                <a:lnTo>
                  <a:pt x="230" y="476"/>
                </a:lnTo>
                <a:lnTo>
                  <a:pt x="247" y="486"/>
                </a:lnTo>
                <a:lnTo>
                  <a:pt x="239" y="465"/>
                </a:lnTo>
                <a:lnTo>
                  <a:pt x="232" y="444"/>
                </a:lnTo>
                <a:lnTo>
                  <a:pt x="228" y="422"/>
                </a:lnTo>
                <a:lnTo>
                  <a:pt x="225" y="400"/>
                </a:lnTo>
                <a:lnTo>
                  <a:pt x="225" y="377"/>
                </a:lnTo>
                <a:lnTo>
                  <a:pt x="226" y="354"/>
                </a:lnTo>
                <a:lnTo>
                  <a:pt x="230" y="331"/>
                </a:lnTo>
                <a:lnTo>
                  <a:pt x="235" y="308"/>
                </a:lnTo>
                <a:lnTo>
                  <a:pt x="242" y="285"/>
                </a:lnTo>
                <a:lnTo>
                  <a:pt x="251" y="262"/>
                </a:lnTo>
                <a:lnTo>
                  <a:pt x="262" y="240"/>
                </a:lnTo>
                <a:lnTo>
                  <a:pt x="274" y="218"/>
                </a:lnTo>
                <a:lnTo>
                  <a:pt x="289" y="196"/>
                </a:lnTo>
                <a:lnTo>
                  <a:pt x="305" y="176"/>
                </a:lnTo>
                <a:lnTo>
                  <a:pt x="323" y="156"/>
                </a:lnTo>
                <a:lnTo>
                  <a:pt x="342" y="137"/>
                </a:lnTo>
                <a:lnTo>
                  <a:pt x="363" y="119"/>
                </a:lnTo>
                <a:lnTo>
                  <a:pt x="386" y="103"/>
                </a:lnTo>
                <a:lnTo>
                  <a:pt x="409" y="88"/>
                </a:lnTo>
                <a:lnTo>
                  <a:pt x="433" y="75"/>
                </a:lnTo>
                <a:lnTo>
                  <a:pt x="457" y="64"/>
                </a:lnTo>
                <a:lnTo>
                  <a:pt x="482" y="55"/>
                </a:lnTo>
                <a:lnTo>
                  <a:pt x="506" y="47"/>
                </a:lnTo>
                <a:lnTo>
                  <a:pt x="531" y="42"/>
                </a:lnTo>
                <a:lnTo>
                  <a:pt x="555" y="39"/>
                </a:lnTo>
                <a:lnTo>
                  <a:pt x="579" y="38"/>
                </a:lnTo>
                <a:lnTo>
                  <a:pt x="602" y="38"/>
                </a:lnTo>
                <a:lnTo>
                  <a:pt x="616" y="30"/>
                </a:lnTo>
                <a:lnTo>
                  <a:pt x="630" y="23"/>
                </a:lnTo>
                <a:lnTo>
                  <a:pt x="649" y="15"/>
                </a:lnTo>
                <a:lnTo>
                  <a:pt x="667" y="8"/>
                </a:lnTo>
                <a:lnTo>
                  <a:pt x="685" y="3"/>
                </a:lnTo>
                <a:lnTo>
                  <a:pt x="702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25000"/>
                </a:schemeClr>
              </a:gs>
              <a:gs pos="44000">
                <a:schemeClr val="bg1">
                  <a:alpha val="65000"/>
                </a:schemeClr>
              </a:gs>
              <a:gs pos="100000">
                <a:schemeClr val="bg1">
                  <a:alpha val="14000"/>
                </a:schemeClr>
              </a:gs>
            </a:gsLst>
            <a:lin ang="5400000" scaled="1"/>
            <a:tileRect/>
          </a:gradFill>
          <a:ln w="0">
            <a:noFill/>
            <a:prstDash val="solid"/>
            <a:round/>
            <a:headEnd/>
            <a:tailEnd/>
          </a:ln>
          <a:effectLst/>
          <a:scene3d>
            <a:camera prst="orthographicFront"/>
            <a:lightRig rig="brightRoom" dir="t"/>
          </a:scene3d>
          <a:sp3d prstMaterial="plastic"/>
        </p:spPr>
        <p:txBody>
          <a:bodyPr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7" name="그룹 36"/>
          <p:cNvGrpSpPr>
            <a:grpSpLocks/>
          </p:cNvGrpSpPr>
          <p:nvPr userDrawn="1"/>
        </p:nvGrpSpPr>
        <p:grpSpPr bwMode="auto">
          <a:xfrm>
            <a:off x="0" y="-9525"/>
            <a:ext cx="4767263" cy="2524125"/>
            <a:chOff x="4040" y="8746"/>
            <a:chExt cx="6292000" cy="3638410"/>
          </a:xfrm>
        </p:grpSpPr>
        <p:sp>
          <p:nvSpPr>
            <p:cNvPr id="8" name="자유형 7"/>
            <p:cNvSpPr/>
            <p:nvPr/>
          </p:nvSpPr>
          <p:spPr bwMode="gray">
            <a:xfrm>
              <a:off x="4040" y="16648"/>
              <a:ext cx="6292000" cy="3630508"/>
            </a:xfrm>
            <a:custGeom>
              <a:avLst/>
              <a:gdLst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2124 w 3474152"/>
                <a:gd name="connsiteY0" fmla="*/ 28931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28931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11988 w 3484016"/>
                <a:gd name="connsiteY0" fmla="*/ 9012 h 1790915"/>
                <a:gd name="connsiteX1" fmla="*/ 0 w 3484016"/>
                <a:gd name="connsiteY1" fmla="*/ 1789583 h 1790915"/>
                <a:gd name="connsiteX2" fmla="*/ 3484016 w 3484016"/>
                <a:gd name="connsiteY2" fmla="*/ 0 h 1790915"/>
                <a:gd name="connsiteX3" fmla="*/ 11988 w 3484016"/>
                <a:gd name="connsiteY3" fmla="*/ 9012 h 1790915"/>
                <a:gd name="connsiteX0" fmla="*/ 11988 w 3484016"/>
                <a:gd name="connsiteY0" fmla="*/ 9012 h 1861071"/>
                <a:gd name="connsiteX1" fmla="*/ 0 w 3484016"/>
                <a:gd name="connsiteY1" fmla="*/ 1859739 h 1861071"/>
                <a:gd name="connsiteX2" fmla="*/ 3484016 w 3484016"/>
                <a:gd name="connsiteY2" fmla="*/ 0 h 1861071"/>
                <a:gd name="connsiteX3" fmla="*/ 11988 w 3484016"/>
                <a:gd name="connsiteY3" fmla="*/ 9012 h 1861071"/>
                <a:gd name="connsiteX0" fmla="*/ 11988 w 3484016"/>
                <a:gd name="connsiteY0" fmla="*/ 9012 h 1861071"/>
                <a:gd name="connsiteX1" fmla="*/ 0 w 3484016"/>
                <a:gd name="connsiteY1" fmla="*/ 1859739 h 1861071"/>
                <a:gd name="connsiteX2" fmla="*/ 3484016 w 3484016"/>
                <a:gd name="connsiteY2" fmla="*/ 0 h 1861071"/>
                <a:gd name="connsiteX3" fmla="*/ 11988 w 3484016"/>
                <a:gd name="connsiteY3" fmla="*/ 9012 h 1861071"/>
                <a:gd name="connsiteX0" fmla="*/ 11988 w 3484016"/>
                <a:gd name="connsiteY0" fmla="*/ 9012 h 1861071"/>
                <a:gd name="connsiteX1" fmla="*/ 0 w 3484016"/>
                <a:gd name="connsiteY1" fmla="*/ 1859739 h 1861071"/>
                <a:gd name="connsiteX2" fmla="*/ 3484016 w 3484016"/>
                <a:gd name="connsiteY2" fmla="*/ 0 h 1861071"/>
                <a:gd name="connsiteX3" fmla="*/ 11988 w 3484016"/>
                <a:gd name="connsiteY3" fmla="*/ 9012 h 1861071"/>
                <a:gd name="connsiteX0" fmla="*/ 11987 w 3484015"/>
                <a:gd name="connsiteY0" fmla="*/ 9012 h 1621062"/>
                <a:gd name="connsiteX1" fmla="*/ 0 w 3484015"/>
                <a:gd name="connsiteY1" fmla="*/ 1619730 h 1621062"/>
                <a:gd name="connsiteX2" fmla="*/ 3484015 w 3484015"/>
                <a:gd name="connsiteY2" fmla="*/ 0 h 1621062"/>
                <a:gd name="connsiteX3" fmla="*/ 11987 w 3484015"/>
                <a:gd name="connsiteY3" fmla="*/ 9012 h 1621062"/>
                <a:gd name="connsiteX0" fmla="*/ 235008 w 3319003"/>
                <a:gd name="connsiteY0" fmla="*/ 6806 h 1618856"/>
                <a:gd name="connsiteX1" fmla="*/ 223021 w 3319003"/>
                <a:gd name="connsiteY1" fmla="*/ 1617524 h 1618856"/>
                <a:gd name="connsiteX2" fmla="*/ 3319003 w 3319003"/>
                <a:gd name="connsiteY2" fmla="*/ 0 h 1618856"/>
                <a:gd name="connsiteX3" fmla="*/ 235008 w 3319003"/>
                <a:gd name="connsiteY3" fmla="*/ 6806 h 1618856"/>
                <a:gd name="connsiteX0" fmla="*/ 11987 w 3095982"/>
                <a:gd name="connsiteY0" fmla="*/ 6806 h 1618856"/>
                <a:gd name="connsiteX1" fmla="*/ 0 w 3095982"/>
                <a:gd name="connsiteY1" fmla="*/ 1617524 h 1618856"/>
                <a:gd name="connsiteX2" fmla="*/ 3095982 w 3095982"/>
                <a:gd name="connsiteY2" fmla="*/ 0 h 1618856"/>
                <a:gd name="connsiteX3" fmla="*/ 11987 w 3095982"/>
                <a:gd name="connsiteY3" fmla="*/ 6806 h 1618856"/>
                <a:gd name="connsiteX0" fmla="*/ 11987 w 3095982"/>
                <a:gd name="connsiteY0" fmla="*/ 6806 h 1618856"/>
                <a:gd name="connsiteX1" fmla="*/ 0 w 3095982"/>
                <a:gd name="connsiteY1" fmla="*/ 1617524 h 1618856"/>
                <a:gd name="connsiteX2" fmla="*/ 3095982 w 3095982"/>
                <a:gd name="connsiteY2" fmla="*/ 0 h 1618856"/>
                <a:gd name="connsiteX3" fmla="*/ 11987 w 3095982"/>
                <a:gd name="connsiteY3" fmla="*/ 6806 h 1618856"/>
                <a:gd name="connsiteX0" fmla="*/ 18003 w 3101998"/>
                <a:gd name="connsiteY0" fmla="*/ 6806 h 1648635"/>
                <a:gd name="connsiteX1" fmla="*/ 0 w 3101998"/>
                <a:gd name="connsiteY1" fmla="*/ 1647303 h 1648635"/>
                <a:gd name="connsiteX2" fmla="*/ 3101998 w 3101998"/>
                <a:gd name="connsiteY2" fmla="*/ 0 h 1648635"/>
                <a:gd name="connsiteX3" fmla="*/ 18003 w 3101998"/>
                <a:gd name="connsiteY3" fmla="*/ 6806 h 1648635"/>
                <a:gd name="connsiteX0" fmla="*/ 18003 w 3101998"/>
                <a:gd name="connsiteY0" fmla="*/ 6806 h 1648635"/>
                <a:gd name="connsiteX1" fmla="*/ 0 w 3101998"/>
                <a:gd name="connsiteY1" fmla="*/ 1647303 h 1648635"/>
                <a:gd name="connsiteX2" fmla="*/ 3101998 w 3101998"/>
                <a:gd name="connsiteY2" fmla="*/ 0 h 1648635"/>
                <a:gd name="connsiteX3" fmla="*/ 18003 w 3101998"/>
                <a:gd name="connsiteY3" fmla="*/ 6806 h 1648635"/>
                <a:gd name="connsiteX0" fmla="*/ 18003 w 3101998"/>
                <a:gd name="connsiteY0" fmla="*/ 6806 h 1648635"/>
                <a:gd name="connsiteX1" fmla="*/ 0 w 3101998"/>
                <a:gd name="connsiteY1" fmla="*/ 1647303 h 1648635"/>
                <a:gd name="connsiteX2" fmla="*/ 3101998 w 3101998"/>
                <a:gd name="connsiteY2" fmla="*/ 0 h 1648635"/>
                <a:gd name="connsiteX3" fmla="*/ 18003 w 3101998"/>
                <a:gd name="connsiteY3" fmla="*/ 6806 h 1648635"/>
                <a:gd name="connsiteX0" fmla="*/ 18003 w 3101998"/>
                <a:gd name="connsiteY0" fmla="*/ 6806 h 1648635"/>
                <a:gd name="connsiteX1" fmla="*/ 0 w 3101998"/>
                <a:gd name="connsiteY1" fmla="*/ 1647303 h 1648635"/>
                <a:gd name="connsiteX2" fmla="*/ 3101998 w 3101998"/>
                <a:gd name="connsiteY2" fmla="*/ 0 h 1648635"/>
                <a:gd name="connsiteX3" fmla="*/ 18003 w 3101998"/>
                <a:gd name="connsiteY3" fmla="*/ 6806 h 1648635"/>
                <a:gd name="connsiteX0" fmla="*/ 18003 w 3101998"/>
                <a:gd name="connsiteY0" fmla="*/ 6806 h 1648635"/>
                <a:gd name="connsiteX1" fmla="*/ 0 w 3101998"/>
                <a:gd name="connsiteY1" fmla="*/ 1647303 h 1648635"/>
                <a:gd name="connsiteX2" fmla="*/ 3101998 w 3101998"/>
                <a:gd name="connsiteY2" fmla="*/ 0 h 1648635"/>
                <a:gd name="connsiteX3" fmla="*/ 18003 w 3101998"/>
                <a:gd name="connsiteY3" fmla="*/ 6806 h 1648635"/>
                <a:gd name="connsiteX0" fmla="*/ 18003 w 3101998"/>
                <a:gd name="connsiteY0" fmla="*/ 6806 h 1648635"/>
                <a:gd name="connsiteX1" fmla="*/ 0 w 3101998"/>
                <a:gd name="connsiteY1" fmla="*/ 1647303 h 1648635"/>
                <a:gd name="connsiteX2" fmla="*/ 3101998 w 3101998"/>
                <a:gd name="connsiteY2" fmla="*/ 0 h 1648635"/>
                <a:gd name="connsiteX3" fmla="*/ 18003 w 3101998"/>
                <a:gd name="connsiteY3" fmla="*/ 6806 h 1648635"/>
                <a:gd name="connsiteX0" fmla="*/ 18003 w 3101998"/>
                <a:gd name="connsiteY0" fmla="*/ 6806 h 1648635"/>
                <a:gd name="connsiteX1" fmla="*/ 0 w 3101998"/>
                <a:gd name="connsiteY1" fmla="*/ 1647303 h 1648635"/>
                <a:gd name="connsiteX2" fmla="*/ 3101998 w 3101998"/>
                <a:gd name="connsiteY2" fmla="*/ 0 h 1648635"/>
                <a:gd name="connsiteX3" fmla="*/ 18003 w 3101998"/>
                <a:gd name="connsiteY3" fmla="*/ 6806 h 1648635"/>
                <a:gd name="connsiteX0" fmla="*/ 18003 w 3101998"/>
                <a:gd name="connsiteY0" fmla="*/ 6806 h 1648635"/>
                <a:gd name="connsiteX1" fmla="*/ 0 w 3101998"/>
                <a:gd name="connsiteY1" fmla="*/ 1647303 h 1648635"/>
                <a:gd name="connsiteX2" fmla="*/ 3101998 w 3101998"/>
                <a:gd name="connsiteY2" fmla="*/ 0 h 1648635"/>
                <a:gd name="connsiteX3" fmla="*/ 18003 w 3101998"/>
                <a:gd name="connsiteY3" fmla="*/ 6806 h 1648635"/>
                <a:gd name="connsiteX0" fmla="*/ 11987 w 3095982"/>
                <a:gd name="connsiteY0" fmla="*/ 6806 h 1654518"/>
                <a:gd name="connsiteX1" fmla="*/ 0 w 3095982"/>
                <a:gd name="connsiteY1" fmla="*/ 1653186 h 1654518"/>
                <a:gd name="connsiteX2" fmla="*/ 3095982 w 3095982"/>
                <a:gd name="connsiteY2" fmla="*/ 0 h 1654518"/>
                <a:gd name="connsiteX3" fmla="*/ 11987 w 3095982"/>
                <a:gd name="connsiteY3" fmla="*/ 6806 h 1654518"/>
                <a:gd name="connsiteX0" fmla="*/ 11987 w 3095982"/>
                <a:gd name="connsiteY0" fmla="*/ 6806 h 1428049"/>
                <a:gd name="connsiteX1" fmla="*/ 0 w 3095982"/>
                <a:gd name="connsiteY1" fmla="*/ 1426717 h 1428049"/>
                <a:gd name="connsiteX2" fmla="*/ 3095982 w 3095982"/>
                <a:gd name="connsiteY2" fmla="*/ 0 h 1428049"/>
                <a:gd name="connsiteX3" fmla="*/ 11987 w 3095982"/>
                <a:gd name="connsiteY3" fmla="*/ 6806 h 1428049"/>
                <a:gd name="connsiteX0" fmla="*/ 11987 w 3095982"/>
                <a:gd name="connsiteY0" fmla="*/ 6806 h 1428049"/>
                <a:gd name="connsiteX1" fmla="*/ 0 w 3095982"/>
                <a:gd name="connsiteY1" fmla="*/ 1426717 h 1428049"/>
                <a:gd name="connsiteX2" fmla="*/ 3095982 w 3095982"/>
                <a:gd name="connsiteY2" fmla="*/ 0 h 1428049"/>
                <a:gd name="connsiteX3" fmla="*/ 11987 w 3095982"/>
                <a:gd name="connsiteY3" fmla="*/ 6806 h 1428049"/>
                <a:gd name="connsiteX0" fmla="*/ 11987 w 3095982"/>
                <a:gd name="connsiteY0" fmla="*/ 6806 h 1428049"/>
                <a:gd name="connsiteX1" fmla="*/ 0 w 3095982"/>
                <a:gd name="connsiteY1" fmla="*/ 1426717 h 1428049"/>
                <a:gd name="connsiteX2" fmla="*/ 3095982 w 3095982"/>
                <a:gd name="connsiteY2" fmla="*/ 0 h 1428049"/>
                <a:gd name="connsiteX3" fmla="*/ 11987 w 3095982"/>
                <a:gd name="connsiteY3" fmla="*/ 6806 h 1428049"/>
                <a:gd name="connsiteX0" fmla="*/ 11987 w 3095982"/>
                <a:gd name="connsiteY0" fmla="*/ 6806 h 1428049"/>
                <a:gd name="connsiteX1" fmla="*/ 0 w 3095982"/>
                <a:gd name="connsiteY1" fmla="*/ 1426717 h 1428049"/>
                <a:gd name="connsiteX2" fmla="*/ 3095982 w 3095982"/>
                <a:gd name="connsiteY2" fmla="*/ 0 h 1428049"/>
                <a:gd name="connsiteX3" fmla="*/ 11987 w 3095982"/>
                <a:gd name="connsiteY3" fmla="*/ 6806 h 1428049"/>
                <a:gd name="connsiteX0" fmla="*/ 11987 w 3095982"/>
                <a:gd name="connsiteY0" fmla="*/ 6806 h 1428049"/>
                <a:gd name="connsiteX1" fmla="*/ 0 w 3095982"/>
                <a:gd name="connsiteY1" fmla="*/ 1426717 h 1428049"/>
                <a:gd name="connsiteX2" fmla="*/ 3095982 w 3095982"/>
                <a:gd name="connsiteY2" fmla="*/ 0 h 1428049"/>
                <a:gd name="connsiteX3" fmla="*/ 11987 w 3095982"/>
                <a:gd name="connsiteY3" fmla="*/ 6806 h 1428049"/>
                <a:gd name="connsiteX0" fmla="*/ 11987 w 3095982"/>
                <a:gd name="connsiteY0" fmla="*/ 6806 h 1428049"/>
                <a:gd name="connsiteX1" fmla="*/ 0 w 3095982"/>
                <a:gd name="connsiteY1" fmla="*/ 1426717 h 1428049"/>
                <a:gd name="connsiteX2" fmla="*/ 3095982 w 3095982"/>
                <a:gd name="connsiteY2" fmla="*/ 0 h 1428049"/>
                <a:gd name="connsiteX3" fmla="*/ 11987 w 3095982"/>
                <a:gd name="connsiteY3" fmla="*/ 6806 h 1428049"/>
                <a:gd name="connsiteX0" fmla="*/ 11987 w 3095982"/>
                <a:gd name="connsiteY0" fmla="*/ 6806 h 1428049"/>
                <a:gd name="connsiteX1" fmla="*/ 0 w 3095982"/>
                <a:gd name="connsiteY1" fmla="*/ 1426717 h 1428049"/>
                <a:gd name="connsiteX2" fmla="*/ 3095982 w 3095982"/>
                <a:gd name="connsiteY2" fmla="*/ 0 h 1428049"/>
                <a:gd name="connsiteX3" fmla="*/ 11987 w 3095982"/>
                <a:gd name="connsiteY3" fmla="*/ 6806 h 142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5982" h="1428049">
                  <a:moveTo>
                    <a:pt x="11987" y="6806"/>
                  </a:moveTo>
                  <a:cubicBezTo>
                    <a:pt x="7991" y="543712"/>
                    <a:pt x="3996" y="889811"/>
                    <a:pt x="0" y="1426717"/>
                  </a:cubicBezTo>
                  <a:cubicBezTo>
                    <a:pt x="7213" y="1428049"/>
                    <a:pt x="928121" y="319460"/>
                    <a:pt x="3095982" y="0"/>
                  </a:cubicBezTo>
                  <a:lnTo>
                    <a:pt x="11987" y="6806"/>
                  </a:lnTo>
                  <a:close/>
                </a:path>
              </a:pathLst>
            </a:custGeom>
            <a:gradFill flip="none" rotWithShape="1">
              <a:gsLst>
                <a:gs pos="11000">
                  <a:schemeClr val="accent1">
                    <a:lumMod val="75000"/>
                    <a:alpha val="40000"/>
                  </a:schemeClr>
                </a:gs>
                <a:gs pos="51000">
                  <a:schemeClr val="accent1">
                    <a:alpha val="56000"/>
                  </a:schemeClr>
                </a:gs>
                <a:gs pos="100000">
                  <a:schemeClr val="accent1">
                    <a:lumMod val="50000"/>
                    <a:alpha val="7000"/>
                  </a:schemeClr>
                </a:gs>
              </a:gsLst>
              <a:lin ang="81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17500" dist="63500" dir="2700000" algn="tl" rotWithShape="0">
                <a:prstClr val="black">
                  <a:alpha val="7000"/>
                </a:prstClr>
              </a:outerShdw>
            </a:effectLst>
            <a:sp3d prstMaterial="softEdge"/>
          </p:spPr>
          <p:txBody>
            <a:bodyPr/>
            <a:lstStyle/>
            <a:p>
              <a:pPr algn="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자유형 8"/>
            <p:cNvSpPr/>
            <p:nvPr/>
          </p:nvSpPr>
          <p:spPr bwMode="gray">
            <a:xfrm>
              <a:off x="4040" y="8746"/>
              <a:ext cx="6235428" cy="2572058"/>
            </a:xfrm>
            <a:custGeom>
              <a:avLst/>
              <a:gdLst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2124 w 3474152"/>
                <a:gd name="connsiteY0" fmla="*/ 28931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28931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1962 w 3473990"/>
                <a:gd name="connsiteY0" fmla="*/ 9012 h 1780377"/>
                <a:gd name="connsiteX1" fmla="*/ 0 w 3473990"/>
                <a:gd name="connsiteY1" fmla="*/ 1779045 h 1780377"/>
                <a:gd name="connsiteX2" fmla="*/ 3473990 w 3473990"/>
                <a:gd name="connsiteY2" fmla="*/ 0 h 1780377"/>
                <a:gd name="connsiteX3" fmla="*/ 1962 w 3473990"/>
                <a:gd name="connsiteY3" fmla="*/ 9012 h 1780377"/>
                <a:gd name="connsiteX0" fmla="*/ 1962 w 3473990"/>
                <a:gd name="connsiteY0" fmla="*/ 9012 h 1780377"/>
                <a:gd name="connsiteX1" fmla="*/ 0 w 3473990"/>
                <a:gd name="connsiteY1" fmla="*/ 1779045 h 1780377"/>
                <a:gd name="connsiteX2" fmla="*/ 3473990 w 3473990"/>
                <a:gd name="connsiteY2" fmla="*/ 0 h 1780377"/>
                <a:gd name="connsiteX3" fmla="*/ 1962 w 3473990"/>
                <a:gd name="connsiteY3" fmla="*/ 9012 h 1780377"/>
                <a:gd name="connsiteX0" fmla="*/ 1962 w 3473990"/>
                <a:gd name="connsiteY0" fmla="*/ 9012 h 1780377"/>
                <a:gd name="connsiteX1" fmla="*/ 0 w 3473990"/>
                <a:gd name="connsiteY1" fmla="*/ 1779045 h 1780377"/>
                <a:gd name="connsiteX2" fmla="*/ 3473990 w 3473990"/>
                <a:gd name="connsiteY2" fmla="*/ 0 h 1780377"/>
                <a:gd name="connsiteX3" fmla="*/ 1962 w 3473990"/>
                <a:gd name="connsiteY3" fmla="*/ 9012 h 1780377"/>
                <a:gd name="connsiteX0" fmla="*/ 1962 w 3473990"/>
                <a:gd name="connsiteY0" fmla="*/ 9012 h 1780377"/>
                <a:gd name="connsiteX1" fmla="*/ 0 w 3473990"/>
                <a:gd name="connsiteY1" fmla="*/ 1779045 h 1780377"/>
                <a:gd name="connsiteX2" fmla="*/ 3473990 w 3473990"/>
                <a:gd name="connsiteY2" fmla="*/ 0 h 1780377"/>
                <a:gd name="connsiteX3" fmla="*/ 1962 w 3473990"/>
                <a:gd name="connsiteY3" fmla="*/ 9012 h 1780377"/>
                <a:gd name="connsiteX0" fmla="*/ 1962 w 3473990"/>
                <a:gd name="connsiteY0" fmla="*/ 17773 h 1789138"/>
                <a:gd name="connsiteX1" fmla="*/ 0 w 3473990"/>
                <a:gd name="connsiteY1" fmla="*/ 1787806 h 1789138"/>
                <a:gd name="connsiteX2" fmla="*/ 3473990 w 3473990"/>
                <a:gd name="connsiteY2" fmla="*/ 8761 h 1789138"/>
                <a:gd name="connsiteX3" fmla="*/ 1962 w 3473990"/>
                <a:gd name="connsiteY3" fmla="*/ 17773 h 1789138"/>
                <a:gd name="connsiteX0" fmla="*/ 1962 w 3473990"/>
                <a:gd name="connsiteY0" fmla="*/ 25209 h 1796574"/>
                <a:gd name="connsiteX1" fmla="*/ 0 w 3473990"/>
                <a:gd name="connsiteY1" fmla="*/ 1795242 h 1796574"/>
                <a:gd name="connsiteX2" fmla="*/ 3473990 w 3473990"/>
                <a:gd name="connsiteY2" fmla="*/ 16197 h 1796574"/>
                <a:gd name="connsiteX3" fmla="*/ 1962 w 3473990"/>
                <a:gd name="connsiteY3" fmla="*/ 25209 h 1796574"/>
                <a:gd name="connsiteX0" fmla="*/ 1962 w 3473990"/>
                <a:gd name="connsiteY0" fmla="*/ 32645 h 1804010"/>
                <a:gd name="connsiteX1" fmla="*/ 0 w 3473990"/>
                <a:gd name="connsiteY1" fmla="*/ 1802678 h 1804010"/>
                <a:gd name="connsiteX2" fmla="*/ 3473990 w 3473990"/>
                <a:gd name="connsiteY2" fmla="*/ 23633 h 1804010"/>
                <a:gd name="connsiteX3" fmla="*/ 1962 w 3473990"/>
                <a:gd name="connsiteY3" fmla="*/ 32645 h 1804010"/>
                <a:gd name="connsiteX0" fmla="*/ 1962 w 3473990"/>
                <a:gd name="connsiteY0" fmla="*/ 40081 h 1811446"/>
                <a:gd name="connsiteX1" fmla="*/ 0 w 3473990"/>
                <a:gd name="connsiteY1" fmla="*/ 1810114 h 1811446"/>
                <a:gd name="connsiteX2" fmla="*/ 3473990 w 3473990"/>
                <a:gd name="connsiteY2" fmla="*/ 31069 h 1811446"/>
                <a:gd name="connsiteX3" fmla="*/ 1962 w 3473990"/>
                <a:gd name="connsiteY3" fmla="*/ 40081 h 1811446"/>
                <a:gd name="connsiteX0" fmla="*/ 1962 w 3473990"/>
                <a:gd name="connsiteY0" fmla="*/ 9012 h 1780377"/>
                <a:gd name="connsiteX1" fmla="*/ 0 w 3473990"/>
                <a:gd name="connsiteY1" fmla="*/ 1779045 h 1780377"/>
                <a:gd name="connsiteX2" fmla="*/ 3473990 w 3473990"/>
                <a:gd name="connsiteY2" fmla="*/ 0 h 1780377"/>
                <a:gd name="connsiteX3" fmla="*/ 1962 w 3473990"/>
                <a:gd name="connsiteY3" fmla="*/ 9012 h 1780377"/>
                <a:gd name="connsiteX0" fmla="*/ 1962 w 3473990"/>
                <a:gd name="connsiteY0" fmla="*/ 9012 h 1780377"/>
                <a:gd name="connsiteX1" fmla="*/ 0 w 3473990"/>
                <a:gd name="connsiteY1" fmla="*/ 1779045 h 1780377"/>
                <a:gd name="connsiteX2" fmla="*/ 3473990 w 3473990"/>
                <a:gd name="connsiteY2" fmla="*/ 0 h 1780377"/>
                <a:gd name="connsiteX3" fmla="*/ 1962 w 3473990"/>
                <a:gd name="connsiteY3" fmla="*/ 9012 h 1780377"/>
                <a:gd name="connsiteX0" fmla="*/ 1962 w 3473990"/>
                <a:gd name="connsiteY0" fmla="*/ 9012 h 1780377"/>
                <a:gd name="connsiteX1" fmla="*/ 0 w 3473990"/>
                <a:gd name="connsiteY1" fmla="*/ 1779045 h 1780377"/>
                <a:gd name="connsiteX2" fmla="*/ 3473990 w 3473990"/>
                <a:gd name="connsiteY2" fmla="*/ 0 h 1780377"/>
                <a:gd name="connsiteX3" fmla="*/ 1962 w 3473990"/>
                <a:gd name="connsiteY3" fmla="*/ 9012 h 1780377"/>
                <a:gd name="connsiteX0" fmla="*/ 1962 w 3473990"/>
                <a:gd name="connsiteY0" fmla="*/ 9012 h 1780377"/>
                <a:gd name="connsiteX1" fmla="*/ 0 w 3473990"/>
                <a:gd name="connsiteY1" fmla="*/ 1779045 h 1780377"/>
                <a:gd name="connsiteX2" fmla="*/ 3473990 w 3473990"/>
                <a:gd name="connsiteY2" fmla="*/ 0 h 1780377"/>
                <a:gd name="connsiteX3" fmla="*/ 1962 w 3473990"/>
                <a:gd name="connsiteY3" fmla="*/ 9012 h 178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73990" h="1780377">
                  <a:moveTo>
                    <a:pt x="1962" y="9012"/>
                  </a:moveTo>
                  <a:lnTo>
                    <a:pt x="0" y="1779045"/>
                  </a:lnTo>
                  <a:cubicBezTo>
                    <a:pt x="7213" y="1780377"/>
                    <a:pt x="1284794" y="160919"/>
                    <a:pt x="3473990" y="0"/>
                  </a:cubicBezTo>
                  <a:lnTo>
                    <a:pt x="1962" y="901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64000"/>
                  </a:schemeClr>
                </a:gs>
                <a:gs pos="52000">
                  <a:schemeClr val="accent1">
                    <a:lumMod val="20000"/>
                    <a:lumOff val="80000"/>
                  </a:schemeClr>
                </a:gs>
                <a:gs pos="99000">
                  <a:schemeClr val="accent1">
                    <a:lumMod val="75000"/>
                  </a:schemeClr>
                </a:gs>
              </a:gsLst>
              <a:lin ang="16800000" scaled="0"/>
              <a:tileRect/>
            </a:gradFill>
            <a:ln>
              <a:noFill/>
            </a:ln>
            <a:effectLst>
              <a:outerShdw blurRad="241300" dist="25400" dir="13500000" rotWithShape="0">
                <a:prstClr val="black">
                  <a:alpha val="6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자유형 9"/>
            <p:cNvSpPr/>
            <p:nvPr/>
          </p:nvSpPr>
          <p:spPr bwMode="gray">
            <a:xfrm>
              <a:off x="4040" y="8746"/>
              <a:ext cx="6199810" cy="2286021"/>
            </a:xfrm>
            <a:custGeom>
              <a:avLst/>
              <a:gdLst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2124 w 3474152"/>
                <a:gd name="connsiteY0" fmla="*/ 28931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28931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17997 h 1845925"/>
                <a:gd name="connsiteX1" fmla="*/ 0 w 3479132"/>
                <a:gd name="connsiteY1" fmla="*/ 1844593 h 1845925"/>
                <a:gd name="connsiteX2" fmla="*/ 3479132 w 3479132"/>
                <a:gd name="connsiteY2" fmla="*/ 8985 h 1845925"/>
                <a:gd name="connsiteX3" fmla="*/ 7104 w 3479132"/>
                <a:gd name="connsiteY3" fmla="*/ 17997 h 1845925"/>
                <a:gd name="connsiteX0" fmla="*/ 7104 w 3479132"/>
                <a:gd name="connsiteY0" fmla="*/ 17997 h 1814469"/>
                <a:gd name="connsiteX1" fmla="*/ 0 w 3479132"/>
                <a:gd name="connsiteY1" fmla="*/ 1813137 h 1814469"/>
                <a:gd name="connsiteX2" fmla="*/ 3479132 w 3479132"/>
                <a:gd name="connsiteY2" fmla="*/ 8985 h 1814469"/>
                <a:gd name="connsiteX3" fmla="*/ 7104 w 3479132"/>
                <a:gd name="connsiteY3" fmla="*/ 17997 h 1814469"/>
                <a:gd name="connsiteX0" fmla="*/ 1962 w 3473990"/>
                <a:gd name="connsiteY0" fmla="*/ 17997 h 1736755"/>
                <a:gd name="connsiteX1" fmla="*/ 0 w 3473990"/>
                <a:gd name="connsiteY1" fmla="*/ 1735423 h 1736755"/>
                <a:gd name="connsiteX2" fmla="*/ 3473990 w 3473990"/>
                <a:gd name="connsiteY2" fmla="*/ 8985 h 1736755"/>
                <a:gd name="connsiteX3" fmla="*/ 1962 w 3473990"/>
                <a:gd name="connsiteY3" fmla="*/ 17997 h 1736755"/>
                <a:gd name="connsiteX0" fmla="*/ 1962 w 3473990"/>
                <a:gd name="connsiteY0" fmla="*/ 14592 h 1733350"/>
                <a:gd name="connsiteX1" fmla="*/ 0 w 3473990"/>
                <a:gd name="connsiteY1" fmla="*/ 1732018 h 1733350"/>
                <a:gd name="connsiteX2" fmla="*/ 3473990 w 3473990"/>
                <a:gd name="connsiteY2" fmla="*/ 5580 h 1733350"/>
                <a:gd name="connsiteX3" fmla="*/ 1962 w 3473990"/>
                <a:gd name="connsiteY3" fmla="*/ 14592 h 1733350"/>
                <a:gd name="connsiteX0" fmla="*/ 1962 w 3473990"/>
                <a:gd name="connsiteY0" fmla="*/ 17997 h 1736755"/>
                <a:gd name="connsiteX1" fmla="*/ 0 w 3473990"/>
                <a:gd name="connsiteY1" fmla="*/ 1735423 h 1736755"/>
                <a:gd name="connsiteX2" fmla="*/ 3473990 w 3473990"/>
                <a:gd name="connsiteY2" fmla="*/ 8985 h 1736755"/>
                <a:gd name="connsiteX3" fmla="*/ 1962 w 3473990"/>
                <a:gd name="connsiteY3" fmla="*/ 17997 h 1736755"/>
                <a:gd name="connsiteX0" fmla="*/ 1962 w 3473990"/>
                <a:gd name="connsiteY0" fmla="*/ 9012 h 1727770"/>
                <a:gd name="connsiteX1" fmla="*/ 0 w 3473990"/>
                <a:gd name="connsiteY1" fmla="*/ 1726438 h 1727770"/>
                <a:gd name="connsiteX2" fmla="*/ 3473990 w 3473990"/>
                <a:gd name="connsiteY2" fmla="*/ 0 h 1727770"/>
                <a:gd name="connsiteX3" fmla="*/ 1962 w 3473990"/>
                <a:gd name="connsiteY3" fmla="*/ 9012 h 1727770"/>
                <a:gd name="connsiteX0" fmla="*/ 1962 w 3473990"/>
                <a:gd name="connsiteY0" fmla="*/ 9012 h 1727770"/>
                <a:gd name="connsiteX1" fmla="*/ 0 w 3473990"/>
                <a:gd name="connsiteY1" fmla="*/ 1726438 h 1727770"/>
                <a:gd name="connsiteX2" fmla="*/ 3473990 w 3473990"/>
                <a:gd name="connsiteY2" fmla="*/ 0 h 1727770"/>
                <a:gd name="connsiteX3" fmla="*/ 1962 w 3473990"/>
                <a:gd name="connsiteY3" fmla="*/ 9012 h 1727770"/>
                <a:gd name="connsiteX0" fmla="*/ 1962 w 3473990"/>
                <a:gd name="connsiteY0" fmla="*/ 9012 h 1727770"/>
                <a:gd name="connsiteX1" fmla="*/ 0 w 3473990"/>
                <a:gd name="connsiteY1" fmla="*/ 1726438 h 1727770"/>
                <a:gd name="connsiteX2" fmla="*/ 3473990 w 3473990"/>
                <a:gd name="connsiteY2" fmla="*/ 0 h 1727770"/>
                <a:gd name="connsiteX3" fmla="*/ 1962 w 3473990"/>
                <a:gd name="connsiteY3" fmla="*/ 9012 h 1727770"/>
                <a:gd name="connsiteX0" fmla="*/ 1962 w 3473990"/>
                <a:gd name="connsiteY0" fmla="*/ 9012 h 1727770"/>
                <a:gd name="connsiteX1" fmla="*/ 0 w 3473990"/>
                <a:gd name="connsiteY1" fmla="*/ 1726438 h 1727770"/>
                <a:gd name="connsiteX2" fmla="*/ 3473990 w 3473990"/>
                <a:gd name="connsiteY2" fmla="*/ 0 h 1727770"/>
                <a:gd name="connsiteX3" fmla="*/ 1962 w 3473990"/>
                <a:gd name="connsiteY3" fmla="*/ 9012 h 1727770"/>
                <a:gd name="connsiteX0" fmla="*/ 1962 w 3473990"/>
                <a:gd name="connsiteY0" fmla="*/ 9012 h 1727770"/>
                <a:gd name="connsiteX1" fmla="*/ 0 w 3473990"/>
                <a:gd name="connsiteY1" fmla="*/ 1726438 h 1727770"/>
                <a:gd name="connsiteX2" fmla="*/ 3473990 w 3473990"/>
                <a:gd name="connsiteY2" fmla="*/ 0 h 1727770"/>
                <a:gd name="connsiteX3" fmla="*/ 1962 w 3473990"/>
                <a:gd name="connsiteY3" fmla="*/ 9012 h 1727770"/>
                <a:gd name="connsiteX0" fmla="*/ 1962 w 3473990"/>
                <a:gd name="connsiteY0" fmla="*/ 9012 h 1727770"/>
                <a:gd name="connsiteX1" fmla="*/ 0 w 3473990"/>
                <a:gd name="connsiteY1" fmla="*/ 1726438 h 1727770"/>
                <a:gd name="connsiteX2" fmla="*/ 3473990 w 3473990"/>
                <a:gd name="connsiteY2" fmla="*/ 0 h 1727770"/>
                <a:gd name="connsiteX3" fmla="*/ 1962 w 3473990"/>
                <a:gd name="connsiteY3" fmla="*/ 9012 h 1727770"/>
                <a:gd name="connsiteX0" fmla="*/ 1962 w 3473990"/>
                <a:gd name="connsiteY0" fmla="*/ 9012 h 1770347"/>
                <a:gd name="connsiteX1" fmla="*/ 0 w 3473990"/>
                <a:gd name="connsiteY1" fmla="*/ 1769015 h 1770347"/>
                <a:gd name="connsiteX2" fmla="*/ 3473990 w 3473990"/>
                <a:gd name="connsiteY2" fmla="*/ 0 h 1770347"/>
                <a:gd name="connsiteX3" fmla="*/ 1962 w 3473990"/>
                <a:gd name="connsiteY3" fmla="*/ 9012 h 1770347"/>
                <a:gd name="connsiteX0" fmla="*/ 1962 w 3468251"/>
                <a:gd name="connsiteY0" fmla="*/ 9012 h 1770347"/>
                <a:gd name="connsiteX1" fmla="*/ 0 w 3468251"/>
                <a:gd name="connsiteY1" fmla="*/ 1769015 h 1770347"/>
                <a:gd name="connsiteX2" fmla="*/ 3468251 w 3468251"/>
                <a:gd name="connsiteY2" fmla="*/ 0 h 1770347"/>
                <a:gd name="connsiteX3" fmla="*/ 1962 w 3468251"/>
                <a:gd name="connsiteY3" fmla="*/ 9012 h 1770347"/>
                <a:gd name="connsiteX0" fmla="*/ 1962 w 3468251"/>
                <a:gd name="connsiteY0" fmla="*/ 9012 h 1770347"/>
                <a:gd name="connsiteX1" fmla="*/ 0 w 3468251"/>
                <a:gd name="connsiteY1" fmla="*/ 1769015 h 1770347"/>
                <a:gd name="connsiteX2" fmla="*/ 3468251 w 3468251"/>
                <a:gd name="connsiteY2" fmla="*/ 0 h 1770347"/>
                <a:gd name="connsiteX3" fmla="*/ 1962 w 3468251"/>
                <a:gd name="connsiteY3" fmla="*/ 9012 h 1770347"/>
                <a:gd name="connsiteX0" fmla="*/ 1962 w 3468251"/>
                <a:gd name="connsiteY0" fmla="*/ 9012 h 1770347"/>
                <a:gd name="connsiteX1" fmla="*/ 0 w 3468251"/>
                <a:gd name="connsiteY1" fmla="*/ 1769015 h 1770347"/>
                <a:gd name="connsiteX2" fmla="*/ 3468251 w 3468251"/>
                <a:gd name="connsiteY2" fmla="*/ 0 h 1770347"/>
                <a:gd name="connsiteX3" fmla="*/ 1962 w 3468251"/>
                <a:gd name="connsiteY3" fmla="*/ 9012 h 1770347"/>
                <a:gd name="connsiteX0" fmla="*/ 1962 w 3468251"/>
                <a:gd name="connsiteY0" fmla="*/ 9012 h 1770347"/>
                <a:gd name="connsiteX1" fmla="*/ 0 w 3468251"/>
                <a:gd name="connsiteY1" fmla="*/ 1769015 h 1770347"/>
                <a:gd name="connsiteX2" fmla="*/ 3468251 w 3468251"/>
                <a:gd name="connsiteY2" fmla="*/ 0 h 1770347"/>
                <a:gd name="connsiteX3" fmla="*/ 1962 w 3468251"/>
                <a:gd name="connsiteY3" fmla="*/ 9012 h 1770347"/>
                <a:gd name="connsiteX0" fmla="*/ 1962 w 3468251"/>
                <a:gd name="connsiteY0" fmla="*/ 9012 h 1770347"/>
                <a:gd name="connsiteX1" fmla="*/ 0 w 3468251"/>
                <a:gd name="connsiteY1" fmla="*/ 1769015 h 1770347"/>
                <a:gd name="connsiteX2" fmla="*/ 3468251 w 3468251"/>
                <a:gd name="connsiteY2" fmla="*/ 0 h 1770347"/>
                <a:gd name="connsiteX3" fmla="*/ 1962 w 3468251"/>
                <a:gd name="connsiteY3" fmla="*/ 9012 h 177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8251" h="1770347">
                  <a:moveTo>
                    <a:pt x="1962" y="9012"/>
                  </a:moveTo>
                  <a:lnTo>
                    <a:pt x="0" y="1769015"/>
                  </a:lnTo>
                  <a:cubicBezTo>
                    <a:pt x="7213" y="1770347"/>
                    <a:pt x="1275108" y="194868"/>
                    <a:pt x="3468251" y="0"/>
                  </a:cubicBezTo>
                  <a:lnTo>
                    <a:pt x="1962" y="901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78000">
                  <a:schemeClr val="accent1"/>
                </a:gs>
                <a:gs pos="96000">
                  <a:schemeClr val="accent1"/>
                </a:gs>
              </a:gsLst>
              <a:lin ang="8100000" scaled="1"/>
              <a:tileRect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자유형 10"/>
            <p:cNvSpPr/>
            <p:nvPr/>
          </p:nvSpPr>
          <p:spPr bwMode="gray">
            <a:xfrm>
              <a:off x="4040" y="20187"/>
              <a:ext cx="5491619" cy="1778016"/>
            </a:xfrm>
            <a:custGeom>
              <a:avLst/>
              <a:gdLst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542706"/>
                <a:gd name="connsiteX1" fmla="*/ 0 w 3122762"/>
                <a:gd name="connsiteY1" fmla="*/ 1542706 h 1542706"/>
                <a:gd name="connsiteX0" fmla="*/ 3134109 w 3134109"/>
                <a:gd name="connsiteY0" fmla="*/ 0 h 1702613"/>
                <a:gd name="connsiteX1" fmla="*/ 0 w 3134109"/>
                <a:gd name="connsiteY1" fmla="*/ 1702613 h 1702613"/>
                <a:gd name="connsiteX0" fmla="*/ 3134109 w 3134109"/>
                <a:gd name="connsiteY0" fmla="*/ 0 h 1702613"/>
                <a:gd name="connsiteX1" fmla="*/ 0 w 3134109"/>
                <a:gd name="connsiteY1" fmla="*/ 1702613 h 1702613"/>
                <a:gd name="connsiteX0" fmla="*/ 3110941 w 3110941"/>
                <a:gd name="connsiteY0" fmla="*/ 0 h 1690030"/>
                <a:gd name="connsiteX1" fmla="*/ 0 w 3110941"/>
                <a:gd name="connsiteY1" fmla="*/ 1690030 h 1690030"/>
                <a:gd name="connsiteX0" fmla="*/ 3110941 w 3110941"/>
                <a:gd name="connsiteY0" fmla="*/ 0 h 1690030"/>
                <a:gd name="connsiteX1" fmla="*/ 0 w 3110941"/>
                <a:gd name="connsiteY1" fmla="*/ 1690030 h 1690030"/>
                <a:gd name="connsiteX0" fmla="*/ 3110941 w 3110941"/>
                <a:gd name="connsiteY0" fmla="*/ 0 h 1690030"/>
                <a:gd name="connsiteX1" fmla="*/ 0 w 3110941"/>
                <a:gd name="connsiteY1" fmla="*/ 1690030 h 1690030"/>
                <a:gd name="connsiteX0" fmla="*/ 3110941 w 3110941"/>
                <a:gd name="connsiteY0" fmla="*/ 0 h 1690030"/>
                <a:gd name="connsiteX1" fmla="*/ 0 w 3110941"/>
                <a:gd name="connsiteY1" fmla="*/ 1690030 h 1690030"/>
                <a:gd name="connsiteX0" fmla="*/ 3174695 w 3174695"/>
                <a:gd name="connsiteY0" fmla="*/ 0 h 1690030"/>
                <a:gd name="connsiteX1" fmla="*/ 0 w 3174695"/>
                <a:gd name="connsiteY1" fmla="*/ 1690030 h 1690030"/>
                <a:gd name="connsiteX0" fmla="*/ 3174695 w 3174695"/>
                <a:gd name="connsiteY0" fmla="*/ 0 h 1690030"/>
                <a:gd name="connsiteX1" fmla="*/ 0 w 3174695"/>
                <a:gd name="connsiteY1" fmla="*/ 1690030 h 1690030"/>
                <a:gd name="connsiteX0" fmla="*/ 3174695 w 3174695"/>
                <a:gd name="connsiteY0" fmla="*/ 0 h 1690030"/>
                <a:gd name="connsiteX1" fmla="*/ 0 w 3174695"/>
                <a:gd name="connsiteY1" fmla="*/ 1690030 h 1690030"/>
                <a:gd name="connsiteX0" fmla="*/ 3174695 w 3174695"/>
                <a:gd name="connsiteY0" fmla="*/ 0 h 1690030"/>
                <a:gd name="connsiteX1" fmla="*/ 0 w 3174695"/>
                <a:gd name="connsiteY1" fmla="*/ 1690030 h 1690030"/>
                <a:gd name="connsiteX0" fmla="*/ 3174695 w 3174695"/>
                <a:gd name="connsiteY0" fmla="*/ 0 h 1690030"/>
                <a:gd name="connsiteX1" fmla="*/ 0 w 3174695"/>
                <a:gd name="connsiteY1" fmla="*/ 1690030 h 1690030"/>
                <a:gd name="connsiteX0" fmla="*/ 3255443 w 3255443"/>
                <a:gd name="connsiteY0" fmla="*/ 0 h 1699478"/>
                <a:gd name="connsiteX1" fmla="*/ 0 w 3255443"/>
                <a:gd name="connsiteY1" fmla="*/ 1699478 h 1699478"/>
                <a:gd name="connsiteX0" fmla="*/ 3255443 w 3255443"/>
                <a:gd name="connsiteY0" fmla="*/ 0 h 1699478"/>
                <a:gd name="connsiteX1" fmla="*/ 0 w 3255443"/>
                <a:gd name="connsiteY1" fmla="*/ 1699478 h 1699478"/>
                <a:gd name="connsiteX0" fmla="*/ 3255443 w 3255443"/>
                <a:gd name="connsiteY0" fmla="*/ 0 h 1390851"/>
                <a:gd name="connsiteX1" fmla="*/ 0 w 3255443"/>
                <a:gd name="connsiteY1" fmla="*/ 1390851 h 1390851"/>
                <a:gd name="connsiteX0" fmla="*/ 3261538 w 3261538"/>
                <a:gd name="connsiteY0" fmla="*/ 0 h 1371955"/>
                <a:gd name="connsiteX1" fmla="*/ 0 w 3261538"/>
                <a:gd name="connsiteY1" fmla="*/ 1371955 h 1371955"/>
                <a:gd name="connsiteX0" fmla="*/ 3261538 w 3261538"/>
                <a:gd name="connsiteY0" fmla="*/ 1199 h 1373154"/>
                <a:gd name="connsiteX1" fmla="*/ 0 w 3261538"/>
                <a:gd name="connsiteY1" fmla="*/ 1373154 h 1373154"/>
                <a:gd name="connsiteX0" fmla="*/ 3261538 w 3261538"/>
                <a:gd name="connsiteY0" fmla="*/ 0 h 1371955"/>
                <a:gd name="connsiteX1" fmla="*/ 0 w 3261538"/>
                <a:gd name="connsiteY1" fmla="*/ 1371955 h 1371955"/>
                <a:gd name="connsiteX0" fmla="*/ 3261538 w 3261538"/>
                <a:gd name="connsiteY0" fmla="*/ 0 h 1606574"/>
                <a:gd name="connsiteX1" fmla="*/ 0 w 3261538"/>
                <a:gd name="connsiteY1" fmla="*/ 1606574 h 1606574"/>
                <a:gd name="connsiteX0" fmla="*/ 3340763 w 3340763"/>
                <a:gd name="connsiteY0" fmla="*/ 0 h 1597126"/>
                <a:gd name="connsiteX1" fmla="*/ 0 w 3340763"/>
                <a:gd name="connsiteY1" fmla="*/ 1597126 h 1597126"/>
                <a:gd name="connsiteX0" fmla="*/ 3340763 w 3340763"/>
                <a:gd name="connsiteY0" fmla="*/ 0 h 1597126"/>
                <a:gd name="connsiteX1" fmla="*/ 0 w 3340763"/>
                <a:gd name="connsiteY1" fmla="*/ 1597126 h 1597126"/>
                <a:gd name="connsiteX0" fmla="*/ 3340763 w 3340763"/>
                <a:gd name="connsiteY0" fmla="*/ 0 h 1597126"/>
                <a:gd name="connsiteX1" fmla="*/ 0 w 3340763"/>
                <a:gd name="connsiteY1" fmla="*/ 1597126 h 1597126"/>
                <a:gd name="connsiteX0" fmla="*/ 3340763 w 3340763"/>
                <a:gd name="connsiteY0" fmla="*/ 0 h 1597126"/>
                <a:gd name="connsiteX1" fmla="*/ 0 w 3340763"/>
                <a:gd name="connsiteY1" fmla="*/ 1597126 h 1597126"/>
                <a:gd name="connsiteX0" fmla="*/ 3340763 w 3340763"/>
                <a:gd name="connsiteY0" fmla="*/ 0 h 1597126"/>
                <a:gd name="connsiteX1" fmla="*/ 0 w 3340763"/>
                <a:gd name="connsiteY1" fmla="*/ 1597126 h 1597126"/>
                <a:gd name="connsiteX0" fmla="*/ 3340763 w 3340763"/>
                <a:gd name="connsiteY0" fmla="*/ 0 h 1597126"/>
                <a:gd name="connsiteX1" fmla="*/ 0 w 3340763"/>
                <a:gd name="connsiteY1" fmla="*/ 1597126 h 1597126"/>
                <a:gd name="connsiteX0" fmla="*/ 3467274 w 3467274"/>
                <a:gd name="connsiteY0" fmla="*/ 0 h 1597126"/>
                <a:gd name="connsiteX1" fmla="*/ 0 w 3467274"/>
                <a:gd name="connsiteY1" fmla="*/ 1597126 h 1597126"/>
                <a:gd name="connsiteX0" fmla="*/ 3467274 w 3467274"/>
                <a:gd name="connsiteY0" fmla="*/ 0 h 1597126"/>
                <a:gd name="connsiteX1" fmla="*/ 0 w 3467274"/>
                <a:gd name="connsiteY1" fmla="*/ 1597126 h 1597126"/>
                <a:gd name="connsiteX0" fmla="*/ 3467274 w 3467274"/>
                <a:gd name="connsiteY0" fmla="*/ 0 h 1597126"/>
                <a:gd name="connsiteX1" fmla="*/ 0 w 3467274"/>
                <a:gd name="connsiteY1" fmla="*/ 1597126 h 159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67274" h="1597126">
                  <a:moveTo>
                    <a:pt x="3467274" y="0"/>
                  </a:moveTo>
                  <a:cubicBezTo>
                    <a:pt x="1599747" y="287035"/>
                    <a:pt x="3889" y="1590523"/>
                    <a:pt x="0" y="1597126"/>
                  </a:cubicBezTo>
                </a:path>
              </a:pathLst>
            </a:cu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그룹 22"/>
          <p:cNvGrpSpPr>
            <a:grpSpLocks/>
          </p:cNvGrpSpPr>
          <p:nvPr userDrawn="1"/>
        </p:nvGrpSpPr>
        <p:grpSpPr bwMode="auto">
          <a:xfrm>
            <a:off x="-22225" y="3324225"/>
            <a:ext cx="9169400" cy="3546475"/>
            <a:chOff x="2424594" y="1587514"/>
            <a:chExt cx="6731092" cy="6054784"/>
          </a:xfrm>
        </p:grpSpPr>
        <p:sp>
          <p:nvSpPr>
            <p:cNvPr id="13" name="자유형 12"/>
            <p:cNvSpPr/>
            <p:nvPr/>
          </p:nvSpPr>
          <p:spPr bwMode="gray">
            <a:xfrm flipH="1" flipV="1">
              <a:off x="2433719" y="1587514"/>
              <a:ext cx="6721967" cy="5382085"/>
            </a:xfrm>
            <a:custGeom>
              <a:avLst/>
              <a:gdLst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2124 w 3474152"/>
                <a:gd name="connsiteY0" fmla="*/ 28931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28931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82761"/>
                <a:gd name="connsiteY0" fmla="*/ 61792 h 1889720"/>
                <a:gd name="connsiteX1" fmla="*/ 0 w 3482761"/>
                <a:gd name="connsiteY1" fmla="*/ 1888388 h 1889720"/>
                <a:gd name="connsiteX2" fmla="*/ 3479132 w 3482761"/>
                <a:gd name="connsiteY2" fmla="*/ 52780 h 1889720"/>
                <a:gd name="connsiteX3" fmla="*/ 3482761 w 3482761"/>
                <a:gd name="connsiteY3" fmla="*/ 0 h 1889720"/>
                <a:gd name="connsiteX4" fmla="*/ 7104 w 3482761"/>
                <a:gd name="connsiteY4" fmla="*/ 61792 h 1889720"/>
                <a:gd name="connsiteX0" fmla="*/ 7104 w 3482761"/>
                <a:gd name="connsiteY0" fmla="*/ 162720 h 1990648"/>
                <a:gd name="connsiteX1" fmla="*/ 0 w 3482761"/>
                <a:gd name="connsiteY1" fmla="*/ 1989316 h 1990648"/>
                <a:gd name="connsiteX2" fmla="*/ 3479132 w 3482761"/>
                <a:gd name="connsiteY2" fmla="*/ 153708 h 1990648"/>
                <a:gd name="connsiteX3" fmla="*/ 3482761 w 3482761"/>
                <a:gd name="connsiteY3" fmla="*/ 100928 h 1990648"/>
                <a:gd name="connsiteX4" fmla="*/ 7104 w 3482761"/>
                <a:gd name="connsiteY4" fmla="*/ 162720 h 1990648"/>
                <a:gd name="connsiteX0" fmla="*/ 7104 w 3482761"/>
                <a:gd name="connsiteY0" fmla="*/ 102397 h 1930325"/>
                <a:gd name="connsiteX1" fmla="*/ 0 w 3482761"/>
                <a:gd name="connsiteY1" fmla="*/ 1928993 h 1930325"/>
                <a:gd name="connsiteX2" fmla="*/ 3479132 w 3482761"/>
                <a:gd name="connsiteY2" fmla="*/ 93385 h 1930325"/>
                <a:gd name="connsiteX3" fmla="*/ 3482761 w 3482761"/>
                <a:gd name="connsiteY3" fmla="*/ 40605 h 1930325"/>
                <a:gd name="connsiteX4" fmla="*/ 7104 w 3482761"/>
                <a:gd name="connsiteY4" fmla="*/ 102397 h 1930325"/>
                <a:gd name="connsiteX0" fmla="*/ 7104 w 3482761"/>
                <a:gd name="connsiteY0" fmla="*/ 61792 h 1889720"/>
                <a:gd name="connsiteX1" fmla="*/ 0 w 3482761"/>
                <a:gd name="connsiteY1" fmla="*/ 1888388 h 1889720"/>
                <a:gd name="connsiteX2" fmla="*/ 3479132 w 3482761"/>
                <a:gd name="connsiteY2" fmla="*/ 52780 h 1889720"/>
                <a:gd name="connsiteX3" fmla="*/ 3482761 w 3482761"/>
                <a:gd name="connsiteY3" fmla="*/ 0 h 1889720"/>
                <a:gd name="connsiteX4" fmla="*/ 7104 w 3482761"/>
                <a:gd name="connsiteY4" fmla="*/ 61792 h 188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2761" h="1889720">
                  <a:moveTo>
                    <a:pt x="7104" y="61792"/>
                  </a:moveTo>
                  <a:lnTo>
                    <a:pt x="0" y="1888388"/>
                  </a:lnTo>
                  <a:cubicBezTo>
                    <a:pt x="7213" y="1889720"/>
                    <a:pt x="1046157" y="5068"/>
                    <a:pt x="3479132" y="52780"/>
                  </a:cubicBezTo>
                  <a:lnTo>
                    <a:pt x="3482761" y="0"/>
                  </a:lnTo>
                  <a:lnTo>
                    <a:pt x="7104" y="61792"/>
                  </a:lnTo>
                  <a:close/>
                </a:path>
              </a:pathLst>
            </a:custGeom>
            <a:gradFill flip="none" rotWithShape="1">
              <a:gsLst>
                <a:gs pos="10000">
                  <a:schemeClr val="accent4"/>
                </a:gs>
                <a:gs pos="21000">
                  <a:srgbClr val="FFFFFF"/>
                </a:gs>
                <a:gs pos="86000">
                  <a:schemeClr val="accent4">
                    <a:lumMod val="7500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28600" dist="50800" dir="13500000" sx="102000" sy="102000" algn="br" rotWithShape="0">
                <a:prstClr val="black">
                  <a:alpha val="19000"/>
                </a:prstClr>
              </a:outerShdw>
            </a:effectLst>
            <a:sp3d prstMaterial="softEdge"/>
          </p:spPr>
          <p:txBody>
            <a:bodyPr/>
            <a:lstStyle/>
            <a:p>
              <a:pPr algn="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자유형 13"/>
            <p:cNvSpPr/>
            <p:nvPr/>
          </p:nvSpPr>
          <p:spPr bwMode="gray">
            <a:xfrm flipH="1" flipV="1">
              <a:off x="2436350" y="1923450"/>
              <a:ext cx="6717277" cy="5218247"/>
            </a:xfrm>
            <a:custGeom>
              <a:avLst/>
              <a:gdLst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2124 w 3474152"/>
                <a:gd name="connsiteY0" fmla="*/ 28931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28931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122752 h 1950680"/>
                <a:gd name="connsiteX1" fmla="*/ 0 w 3479132"/>
                <a:gd name="connsiteY1" fmla="*/ 1949348 h 1950680"/>
                <a:gd name="connsiteX2" fmla="*/ 3479132 w 3479132"/>
                <a:gd name="connsiteY2" fmla="*/ 113740 h 1950680"/>
                <a:gd name="connsiteX3" fmla="*/ 3474136 w 3479132"/>
                <a:gd name="connsiteY3" fmla="*/ 0 h 1950680"/>
                <a:gd name="connsiteX4" fmla="*/ 7104 w 3479132"/>
                <a:gd name="connsiteY4" fmla="*/ 122752 h 1950680"/>
                <a:gd name="connsiteX0" fmla="*/ 7104 w 3485024"/>
                <a:gd name="connsiteY0" fmla="*/ 104630 h 1932558"/>
                <a:gd name="connsiteX1" fmla="*/ 0 w 3485024"/>
                <a:gd name="connsiteY1" fmla="*/ 1931226 h 1932558"/>
                <a:gd name="connsiteX2" fmla="*/ 3479132 w 3485024"/>
                <a:gd name="connsiteY2" fmla="*/ 95618 h 1932558"/>
                <a:gd name="connsiteX3" fmla="*/ 3485024 w 3485024"/>
                <a:gd name="connsiteY3" fmla="*/ 0 h 1932558"/>
                <a:gd name="connsiteX4" fmla="*/ 7104 w 3485024"/>
                <a:gd name="connsiteY4" fmla="*/ 104630 h 1932558"/>
                <a:gd name="connsiteX0" fmla="*/ 7104 w 3485024"/>
                <a:gd name="connsiteY0" fmla="*/ 104630 h 1932558"/>
                <a:gd name="connsiteX1" fmla="*/ 0 w 3485024"/>
                <a:gd name="connsiteY1" fmla="*/ 1931226 h 1932558"/>
                <a:gd name="connsiteX2" fmla="*/ 3479132 w 3485024"/>
                <a:gd name="connsiteY2" fmla="*/ 95618 h 1932558"/>
                <a:gd name="connsiteX3" fmla="*/ 3485024 w 3485024"/>
                <a:gd name="connsiteY3" fmla="*/ 0 h 1932558"/>
                <a:gd name="connsiteX4" fmla="*/ 7104 w 3485024"/>
                <a:gd name="connsiteY4" fmla="*/ 104630 h 1932558"/>
                <a:gd name="connsiteX0" fmla="*/ 7104 w 3485024"/>
                <a:gd name="connsiteY0" fmla="*/ 104630 h 1932558"/>
                <a:gd name="connsiteX1" fmla="*/ 0 w 3485024"/>
                <a:gd name="connsiteY1" fmla="*/ 1931226 h 1932558"/>
                <a:gd name="connsiteX2" fmla="*/ 3479132 w 3485024"/>
                <a:gd name="connsiteY2" fmla="*/ 95618 h 1932558"/>
                <a:gd name="connsiteX3" fmla="*/ 3485024 w 3485024"/>
                <a:gd name="connsiteY3" fmla="*/ 0 h 1932558"/>
                <a:gd name="connsiteX4" fmla="*/ 7104 w 3485024"/>
                <a:gd name="connsiteY4" fmla="*/ 104630 h 1932558"/>
                <a:gd name="connsiteX0" fmla="*/ 7104 w 3481395"/>
                <a:gd name="connsiteY0" fmla="*/ 110671 h 1938599"/>
                <a:gd name="connsiteX1" fmla="*/ 0 w 3481395"/>
                <a:gd name="connsiteY1" fmla="*/ 1937267 h 1938599"/>
                <a:gd name="connsiteX2" fmla="*/ 3479132 w 3481395"/>
                <a:gd name="connsiteY2" fmla="*/ 101659 h 1938599"/>
                <a:gd name="connsiteX3" fmla="*/ 3481395 w 3481395"/>
                <a:gd name="connsiteY3" fmla="*/ 0 h 1938599"/>
                <a:gd name="connsiteX4" fmla="*/ 7104 w 3481395"/>
                <a:gd name="connsiteY4" fmla="*/ 110671 h 193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1395" h="1938599">
                  <a:moveTo>
                    <a:pt x="7104" y="110671"/>
                  </a:moveTo>
                  <a:lnTo>
                    <a:pt x="0" y="1937267"/>
                  </a:lnTo>
                  <a:cubicBezTo>
                    <a:pt x="7213" y="1938599"/>
                    <a:pt x="1061808" y="17564"/>
                    <a:pt x="3479132" y="101659"/>
                  </a:cubicBezTo>
                  <a:cubicBezTo>
                    <a:pt x="3479886" y="67773"/>
                    <a:pt x="3480641" y="33886"/>
                    <a:pt x="3481395" y="0"/>
                  </a:cubicBezTo>
                  <a:lnTo>
                    <a:pt x="7104" y="11067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5000">
                  <a:schemeClr val="accent4"/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prstMaterial="softEdge"/>
          </p:spPr>
          <p:txBody>
            <a:bodyPr/>
            <a:lstStyle/>
            <a:p>
              <a:pPr algn="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  <a:latin typeface="+mn-lt"/>
                <a:ea typeface="굴림" charset="-127"/>
                <a:cs typeface="+mn-cs"/>
              </a:endParaRPr>
            </a:p>
          </p:txBody>
        </p:sp>
        <p:sp>
          <p:nvSpPr>
            <p:cNvPr id="15" name="자유형 14"/>
            <p:cNvSpPr/>
            <p:nvPr/>
          </p:nvSpPr>
          <p:spPr bwMode="gray">
            <a:xfrm flipH="1" flipV="1">
              <a:off x="2426925" y="3257052"/>
              <a:ext cx="6726431" cy="3913656"/>
            </a:xfrm>
            <a:custGeom>
              <a:avLst/>
              <a:gdLst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2124 w 3474152"/>
                <a:gd name="connsiteY0" fmla="*/ 28931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28931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79132"/>
                <a:gd name="connsiteY0" fmla="*/ 170077 h 1998005"/>
                <a:gd name="connsiteX1" fmla="*/ 0 w 3479132"/>
                <a:gd name="connsiteY1" fmla="*/ 1996673 h 1998005"/>
                <a:gd name="connsiteX2" fmla="*/ 3479132 w 3479132"/>
                <a:gd name="connsiteY2" fmla="*/ 161065 h 1998005"/>
                <a:gd name="connsiteX3" fmla="*/ 3473000 w 3479132"/>
                <a:gd name="connsiteY3" fmla="*/ 0 h 1998005"/>
                <a:gd name="connsiteX4" fmla="*/ 7104 w 3479132"/>
                <a:gd name="connsiteY4" fmla="*/ 170077 h 1998005"/>
                <a:gd name="connsiteX0" fmla="*/ 7104 w 3479132"/>
                <a:gd name="connsiteY0" fmla="*/ 170077 h 1998005"/>
                <a:gd name="connsiteX1" fmla="*/ 0 w 3479132"/>
                <a:gd name="connsiteY1" fmla="*/ 1996673 h 1998005"/>
                <a:gd name="connsiteX2" fmla="*/ 3479132 w 3479132"/>
                <a:gd name="connsiteY2" fmla="*/ 161065 h 1998005"/>
                <a:gd name="connsiteX3" fmla="*/ 3473000 w 3479132"/>
                <a:gd name="connsiteY3" fmla="*/ 0 h 1998005"/>
                <a:gd name="connsiteX4" fmla="*/ 7104 w 3479132"/>
                <a:gd name="connsiteY4" fmla="*/ 170077 h 1998005"/>
                <a:gd name="connsiteX0" fmla="*/ 7104 w 3479132"/>
                <a:gd name="connsiteY0" fmla="*/ 170077 h 1998005"/>
                <a:gd name="connsiteX1" fmla="*/ 0 w 3479132"/>
                <a:gd name="connsiteY1" fmla="*/ 1996673 h 1998005"/>
                <a:gd name="connsiteX2" fmla="*/ 3479132 w 3479132"/>
                <a:gd name="connsiteY2" fmla="*/ 161065 h 1998005"/>
                <a:gd name="connsiteX3" fmla="*/ 3473000 w 3479132"/>
                <a:gd name="connsiteY3" fmla="*/ 0 h 1998005"/>
                <a:gd name="connsiteX4" fmla="*/ 7104 w 3479132"/>
                <a:gd name="connsiteY4" fmla="*/ 170077 h 1998005"/>
                <a:gd name="connsiteX0" fmla="*/ 7104 w 3479132"/>
                <a:gd name="connsiteY0" fmla="*/ 170077 h 1998005"/>
                <a:gd name="connsiteX1" fmla="*/ 0 w 3479132"/>
                <a:gd name="connsiteY1" fmla="*/ 1996673 h 1998005"/>
                <a:gd name="connsiteX2" fmla="*/ 3479132 w 3479132"/>
                <a:gd name="connsiteY2" fmla="*/ 161065 h 1998005"/>
                <a:gd name="connsiteX3" fmla="*/ 3473000 w 3479132"/>
                <a:gd name="connsiteY3" fmla="*/ 0 h 1998005"/>
                <a:gd name="connsiteX4" fmla="*/ 7104 w 3479132"/>
                <a:gd name="connsiteY4" fmla="*/ 170077 h 1998005"/>
                <a:gd name="connsiteX0" fmla="*/ 7104 w 3479132"/>
                <a:gd name="connsiteY0" fmla="*/ 170077 h 1998005"/>
                <a:gd name="connsiteX1" fmla="*/ 0 w 3479132"/>
                <a:gd name="connsiteY1" fmla="*/ 1996673 h 1998005"/>
                <a:gd name="connsiteX2" fmla="*/ 3479132 w 3479132"/>
                <a:gd name="connsiteY2" fmla="*/ 161065 h 1998005"/>
                <a:gd name="connsiteX3" fmla="*/ 3473000 w 3479132"/>
                <a:gd name="connsiteY3" fmla="*/ 0 h 1998005"/>
                <a:gd name="connsiteX4" fmla="*/ 7104 w 3479132"/>
                <a:gd name="connsiteY4" fmla="*/ 170077 h 1998005"/>
                <a:gd name="connsiteX0" fmla="*/ 7104 w 3479132"/>
                <a:gd name="connsiteY0" fmla="*/ 170077 h 1998005"/>
                <a:gd name="connsiteX1" fmla="*/ 0 w 3479132"/>
                <a:gd name="connsiteY1" fmla="*/ 1996673 h 1998005"/>
                <a:gd name="connsiteX2" fmla="*/ 3479132 w 3479132"/>
                <a:gd name="connsiteY2" fmla="*/ 161065 h 1998005"/>
                <a:gd name="connsiteX3" fmla="*/ 3473000 w 3479132"/>
                <a:gd name="connsiteY3" fmla="*/ 0 h 1998005"/>
                <a:gd name="connsiteX4" fmla="*/ 7104 w 3479132"/>
                <a:gd name="connsiteY4" fmla="*/ 170077 h 1998005"/>
                <a:gd name="connsiteX0" fmla="*/ 7104 w 3479132"/>
                <a:gd name="connsiteY0" fmla="*/ 170077 h 1996673"/>
                <a:gd name="connsiteX1" fmla="*/ 0 w 3479132"/>
                <a:gd name="connsiteY1" fmla="*/ 1996673 h 1996673"/>
                <a:gd name="connsiteX2" fmla="*/ 3479132 w 3479132"/>
                <a:gd name="connsiteY2" fmla="*/ 161065 h 1996673"/>
                <a:gd name="connsiteX3" fmla="*/ 3473000 w 3479132"/>
                <a:gd name="connsiteY3" fmla="*/ 0 h 1996673"/>
                <a:gd name="connsiteX4" fmla="*/ 7104 w 3479132"/>
                <a:gd name="connsiteY4" fmla="*/ 170077 h 1996673"/>
                <a:gd name="connsiteX0" fmla="*/ 7104 w 3479132"/>
                <a:gd name="connsiteY0" fmla="*/ 170077 h 1996673"/>
                <a:gd name="connsiteX1" fmla="*/ 0 w 3479132"/>
                <a:gd name="connsiteY1" fmla="*/ 1996673 h 1996673"/>
                <a:gd name="connsiteX2" fmla="*/ 3479132 w 3479132"/>
                <a:gd name="connsiteY2" fmla="*/ 161065 h 1996673"/>
                <a:gd name="connsiteX3" fmla="*/ 3473000 w 3479132"/>
                <a:gd name="connsiteY3" fmla="*/ 0 h 1996673"/>
                <a:gd name="connsiteX4" fmla="*/ 7104 w 3479132"/>
                <a:gd name="connsiteY4" fmla="*/ 170077 h 1996673"/>
                <a:gd name="connsiteX0" fmla="*/ 7104 w 3479132"/>
                <a:gd name="connsiteY0" fmla="*/ 170077 h 1996673"/>
                <a:gd name="connsiteX1" fmla="*/ 0 w 3479132"/>
                <a:gd name="connsiteY1" fmla="*/ 1996673 h 1996673"/>
                <a:gd name="connsiteX2" fmla="*/ 3479132 w 3479132"/>
                <a:gd name="connsiteY2" fmla="*/ 161065 h 1996673"/>
                <a:gd name="connsiteX3" fmla="*/ 3473000 w 3479132"/>
                <a:gd name="connsiteY3" fmla="*/ 0 h 1996673"/>
                <a:gd name="connsiteX4" fmla="*/ 7104 w 3479132"/>
                <a:gd name="connsiteY4" fmla="*/ 170077 h 1996673"/>
                <a:gd name="connsiteX0" fmla="*/ 7104 w 3479132"/>
                <a:gd name="connsiteY0" fmla="*/ 170077 h 1996673"/>
                <a:gd name="connsiteX1" fmla="*/ 0 w 3479132"/>
                <a:gd name="connsiteY1" fmla="*/ 1996673 h 1996673"/>
                <a:gd name="connsiteX2" fmla="*/ 3479132 w 3479132"/>
                <a:gd name="connsiteY2" fmla="*/ 161065 h 1996673"/>
                <a:gd name="connsiteX3" fmla="*/ 3473000 w 3479132"/>
                <a:gd name="connsiteY3" fmla="*/ 0 h 1996673"/>
                <a:gd name="connsiteX4" fmla="*/ 7104 w 3479132"/>
                <a:gd name="connsiteY4" fmla="*/ 170077 h 1996673"/>
                <a:gd name="connsiteX0" fmla="*/ 7104 w 3479132"/>
                <a:gd name="connsiteY0" fmla="*/ 170077 h 2030322"/>
                <a:gd name="connsiteX1" fmla="*/ 0 w 3479132"/>
                <a:gd name="connsiteY1" fmla="*/ 2030322 h 2030322"/>
                <a:gd name="connsiteX2" fmla="*/ 3479132 w 3479132"/>
                <a:gd name="connsiteY2" fmla="*/ 161065 h 2030322"/>
                <a:gd name="connsiteX3" fmla="*/ 3473000 w 3479132"/>
                <a:gd name="connsiteY3" fmla="*/ 0 h 2030322"/>
                <a:gd name="connsiteX4" fmla="*/ 7104 w 3479132"/>
                <a:gd name="connsiteY4" fmla="*/ 170077 h 2030322"/>
                <a:gd name="connsiteX0" fmla="*/ 7104 w 3479132"/>
                <a:gd name="connsiteY0" fmla="*/ 170077 h 2030322"/>
                <a:gd name="connsiteX1" fmla="*/ 0 w 3479132"/>
                <a:gd name="connsiteY1" fmla="*/ 2030322 h 2030322"/>
                <a:gd name="connsiteX2" fmla="*/ 3479132 w 3479132"/>
                <a:gd name="connsiteY2" fmla="*/ 161065 h 2030322"/>
                <a:gd name="connsiteX3" fmla="*/ 3473000 w 3479132"/>
                <a:gd name="connsiteY3" fmla="*/ 0 h 2030322"/>
                <a:gd name="connsiteX4" fmla="*/ 7104 w 3479132"/>
                <a:gd name="connsiteY4" fmla="*/ 170077 h 2030322"/>
                <a:gd name="connsiteX0" fmla="*/ 7104 w 3479132"/>
                <a:gd name="connsiteY0" fmla="*/ 170077 h 2030322"/>
                <a:gd name="connsiteX1" fmla="*/ 0 w 3479132"/>
                <a:gd name="connsiteY1" fmla="*/ 2030322 h 2030322"/>
                <a:gd name="connsiteX2" fmla="*/ 3479132 w 3479132"/>
                <a:gd name="connsiteY2" fmla="*/ 161065 h 2030322"/>
                <a:gd name="connsiteX3" fmla="*/ 3473000 w 3479132"/>
                <a:gd name="connsiteY3" fmla="*/ 0 h 2030322"/>
                <a:gd name="connsiteX4" fmla="*/ 7104 w 3479132"/>
                <a:gd name="connsiteY4" fmla="*/ 170077 h 2030322"/>
                <a:gd name="connsiteX0" fmla="*/ 7104 w 3487471"/>
                <a:gd name="connsiteY0" fmla="*/ 153252 h 2013497"/>
                <a:gd name="connsiteX1" fmla="*/ 0 w 3487471"/>
                <a:gd name="connsiteY1" fmla="*/ 2013497 h 2013497"/>
                <a:gd name="connsiteX2" fmla="*/ 3479132 w 3487471"/>
                <a:gd name="connsiteY2" fmla="*/ 144240 h 2013497"/>
                <a:gd name="connsiteX3" fmla="*/ 3487471 w 3487471"/>
                <a:gd name="connsiteY3" fmla="*/ 0 h 2013497"/>
                <a:gd name="connsiteX4" fmla="*/ 7104 w 3487471"/>
                <a:gd name="connsiteY4" fmla="*/ 153252 h 2013497"/>
                <a:gd name="connsiteX0" fmla="*/ 7104 w 3479836"/>
                <a:gd name="connsiteY0" fmla="*/ 164813 h 2025058"/>
                <a:gd name="connsiteX1" fmla="*/ 0 w 3479836"/>
                <a:gd name="connsiteY1" fmla="*/ 2025058 h 2025058"/>
                <a:gd name="connsiteX2" fmla="*/ 3479132 w 3479836"/>
                <a:gd name="connsiteY2" fmla="*/ 155801 h 2025058"/>
                <a:gd name="connsiteX3" fmla="*/ 3479836 w 3479836"/>
                <a:gd name="connsiteY3" fmla="*/ 0 h 2025058"/>
                <a:gd name="connsiteX4" fmla="*/ 7104 w 3479836"/>
                <a:gd name="connsiteY4" fmla="*/ 164813 h 202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9836" h="2025058">
                  <a:moveTo>
                    <a:pt x="7104" y="164813"/>
                  </a:moveTo>
                  <a:lnTo>
                    <a:pt x="0" y="2025058"/>
                  </a:lnTo>
                  <a:cubicBezTo>
                    <a:pt x="361748" y="1429117"/>
                    <a:pt x="1067951" y="246286"/>
                    <a:pt x="3479132" y="155801"/>
                  </a:cubicBezTo>
                  <a:cubicBezTo>
                    <a:pt x="3479367" y="103867"/>
                    <a:pt x="3479601" y="51934"/>
                    <a:pt x="3479836" y="0"/>
                  </a:cubicBezTo>
                  <a:lnTo>
                    <a:pt x="7104" y="16481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52000">
                  <a:srgbClr val="FFFFFF"/>
                </a:gs>
                <a:gs pos="99000">
                  <a:schemeClr val="accent4">
                    <a:lumMod val="7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203200" dist="63500" dir="13500000" algn="b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자유형 15"/>
            <p:cNvSpPr/>
            <p:nvPr/>
          </p:nvSpPr>
          <p:spPr bwMode="gray">
            <a:xfrm flipH="1" flipV="1">
              <a:off x="2424594" y="3582286"/>
              <a:ext cx="6728761" cy="4060012"/>
            </a:xfrm>
            <a:custGeom>
              <a:avLst/>
              <a:gdLst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2355"/>
                <a:gd name="connsiteX1" fmla="*/ 0 w 3467819"/>
                <a:gd name="connsiteY1" fmla="*/ 2162355 h 2162355"/>
                <a:gd name="connsiteX2" fmla="*/ 3467819 w 3467819"/>
                <a:gd name="connsiteY2" fmla="*/ 0 h 2162355"/>
                <a:gd name="connsiteX3" fmla="*/ 5751 w 3467819"/>
                <a:gd name="connsiteY3" fmla="*/ 11502 h 2162355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5751 w 3467819"/>
                <a:gd name="connsiteY0" fmla="*/ 11502 h 2163687"/>
                <a:gd name="connsiteX1" fmla="*/ 0 w 3467819"/>
                <a:gd name="connsiteY1" fmla="*/ 2162355 h 2163687"/>
                <a:gd name="connsiteX2" fmla="*/ 3467819 w 3467819"/>
                <a:gd name="connsiteY2" fmla="*/ 0 h 2163687"/>
                <a:gd name="connsiteX3" fmla="*/ 5751 w 3467819"/>
                <a:gd name="connsiteY3" fmla="*/ 11502 h 216368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12084 w 3474152"/>
                <a:gd name="connsiteY0" fmla="*/ 1150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12084 w 3474152"/>
                <a:gd name="connsiteY3" fmla="*/ 11502 h 1812897"/>
                <a:gd name="connsiteX0" fmla="*/ 2124 w 3474152"/>
                <a:gd name="connsiteY0" fmla="*/ 28931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28931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2124 w 3474152"/>
                <a:gd name="connsiteY0" fmla="*/ 9012 h 1812897"/>
                <a:gd name="connsiteX1" fmla="*/ 0 w 3474152"/>
                <a:gd name="connsiteY1" fmla="*/ 1811565 h 1812897"/>
                <a:gd name="connsiteX2" fmla="*/ 3474152 w 3474152"/>
                <a:gd name="connsiteY2" fmla="*/ 0 h 1812897"/>
                <a:gd name="connsiteX3" fmla="*/ 2124 w 3474152"/>
                <a:gd name="connsiteY3" fmla="*/ 9012 h 1812897"/>
                <a:gd name="connsiteX0" fmla="*/ 7104 w 3479132"/>
                <a:gd name="connsiteY0" fmla="*/ 9012 h 1836940"/>
                <a:gd name="connsiteX1" fmla="*/ 0 w 3479132"/>
                <a:gd name="connsiteY1" fmla="*/ 1835608 h 1836940"/>
                <a:gd name="connsiteX2" fmla="*/ 3479132 w 3479132"/>
                <a:gd name="connsiteY2" fmla="*/ 0 h 1836940"/>
                <a:gd name="connsiteX3" fmla="*/ 7104 w 3479132"/>
                <a:gd name="connsiteY3" fmla="*/ 9012 h 1836940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7104 w 3481339"/>
                <a:gd name="connsiteY4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582504 w 4056739"/>
                <a:gd name="connsiteY0" fmla="*/ 433264 h 2261192"/>
                <a:gd name="connsiteX1" fmla="*/ 575400 w 4056739"/>
                <a:gd name="connsiteY1" fmla="*/ 2259860 h 2261192"/>
                <a:gd name="connsiteX2" fmla="*/ 4054532 w 4056739"/>
                <a:gd name="connsiteY2" fmla="*/ 424252 h 2261192"/>
                <a:gd name="connsiteX3" fmla="*/ 4056739 w 4056739"/>
                <a:gd name="connsiteY3" fmla="*/ 0 h 2261192"/>
                <a:gd name="connsiteX4" fmla="*/ 579017 w 4056739"/>
                <a:gd name="connsiteY4" fmla="*/ 5187 h 2261192"/>
                <a:gd name="connsiteX5" fmla="*/ 574296 w 4056739"/>
                <a:gd name="connsiteY5" fmla="*/ 278955 h 2261192"/>
                <a:gd name="connsiteX6" fmla="*/ 582504 w 4056739"/>
                <a:gd name="connsiteY6" fmla="*/ 433264 h 2261192"/>
                <a:gd name="connsiteX0" fmla="*/ 8208 w 3482443"/>
                <a:gd name="connsiteY0" fmla="*/ 433264 h 2261192"/>
                <a:gd name="connsiteX1" fmla="*/ 1104 w 3482443"/>
                <a:gd name="connsiteY1" fmla="*/ 2259860 h 2261192"/>
                <a:gd name="connsiteX2" fmla="*/ 3480236 w 3482443"/>
                <a:gd name="connsiteY2" fmla="*/ 424252 h 2261192"/>
                <a:gd name="connsiteX3" fmla="*/ 3482443 w 3482443"/>
                <a:gd name="connsiteY3" fmla="*/ 0 h 2261192"/>
                <a:gd name="connsiteX4" fmla="*/ 4721 w 3482443"/>
                <a:gd name="connsiteY4" fmla="*/ 5187 h 2261192"/>
                <a:gd name="connsiteX5" fmla="*/ 0 w 3482443"/>
                <a:gd name="connsiteY5" fmla="*/ 278955 h 2261192"/>
                <a:gd name="connsiteX6" fmla="*/ 8208 w 3482443"/>
                <a:gd name="connsiteY6" fmla="*/ 433264 h 2261192"/>
                <a:gd name="connsiteX0" fmla="*/ 582526 w 4056761"/>
                <a:gd name="connsiteY0" fmla="*/ 433264 h 2261192"/>
                <a:gd name="connsiteX1" fmla="*/ 575422 w 4056761"/>
                <a:gd name="connsiteY1" fmla="*/ 2259860 h 2261192"/>
                <a:gd name="connsiteX2" fmla="*/ 4054554 w 4056761"/>
                <a:gd name="connsiteY2" fmla="*/ 424252 h 2261192"/>
                <a:gd name="connsiteX3" fmla="*/ 4056761 w 4056761"/>
                <a:gd name="connsiteY3" fmla="*/ 0 h 2261192"/>
                <a:gd name="connsiteX4" fmla="*/ 579039 w 4056761"/>
                <a:gd name="connsiteY4" fmla="*/ 5187 h 2261192"/>
                <a:gd name="connsiteX5" fmla="*/ 582526 w 4056761"/>
                <a:gd name="connsiteY5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7104 w 3481339"/>
                <a:gd name="connsiteY0" fmla="*/ 433264 h 2261192"/>
                <a:gd name="connsiteX1" fmla="*/ 0 w 3481339"/>
                <a:gd name="connsiteY1" fmla="*/ 2259860 h 2261192"/>
                <a:gd name="connsiteX2" fmla="*/ 3479132 w 3481339"/>
                <a:gd name="connsiteY2" fmla="*/ 424252 h 2261192"/>
                <a:gd name="connsiteX3" fmla="*/ 3481339 w 3481339"/>
                <a:gd name="connsiteY3" fmla="*/ 0 h 2261192"/>
                <a:gd name="connsiteX4" fmla="*/ 3617 w 3481339"/>
                <a:gd name="connsiteY4" fmla="*/ 5187 h 2261192"/>
                <a:gd name="connsiteX5" fmla="*/ 7104 w 3481339"/>
                <a:gd name="connsiteY5" fmla="*/ 433264 h 2261192"/>
                <a:gd name="connsiteX0" fmla="*/ 7104 w 3481339"/>
                <a:gd name="connsiteY0" fmla="*/ 433264 h 2259860"/>
                <a:gd name="connsiteX1" fmla="*/ 0 w 3481339"/>
                <a:gd name="connsiteY1" fmla="*/ 2259860 h 2259860"/>
                <a:gd name="connsiteX2" fmla="*/ 3479132 w 3481339"/>
                <a:gd name="connsiteY2" fmla="*/ 424252 h 2259860"/>
                <a:gd name="connsiteX3" fmla="*/ 3481339 w 3481339"/>
                <a:gd name="connsiteY3" fmla="*/ 0 h 2259860"/>
                <a:gd name="connsiteX4" fmla="*/ 3617 w 3481339"/>
                <a:gd name="connsiteY4" fmla="*/ 5187 h 2259860"/>
                <a:gd name="connsiteX5" fmla="*/ 7104 w 3481339"/>
                <a:gd name="connsiteY5" fmla="*/ 433264 h 2259860"/>
                <a:gd name="connsiteX0" fmla="*/ 7104 w 3481339"/>
                <a:gd name="connsiteY0" fmla="*/ 433264 h 2259860"/>
                <a:gd name="connsiteX1" fmla="*/ 0 w 3481339"/>
                <a:gd name="connsiteY1" fmla="*/ 2259860 h 2259860"/>
                <a:gd name="connsiteX2" fmla="*/ 3479132 w 3481339"/>
                <a:gd name="connsiteY2" fmla="*/ 424252 h 2259860"/>
                <a:gd name="connsiteX3" fmla="*/ 3481339 w 3481339"/>
                <a:gd name="connsiteY3" fmla="*/ 0 h 2259860"/>
                <a:gd name="connsiteX4" fmla="*/ 3617 w 3481339"/>
                <a:gd name="connsiteY4" fmla="*/ 5187 h 2259860"/>
                <a:gd name="connsiteX5" fmla="*/ 7104 w 3481339"/>
                <a:gd name="connsiteY5" fmla="*/ 433264 h 2259860"/>
                <a:gd name="connsiteX0" fmla="*/ 7104 w 3481339"/>
                <a:gd name="connsiteY0" fmla="*/ 433264 h 2259860"/>
                <a:gd name="connsiteX1" fmla="*/ 0 w 3481339"/>
                <a:gd name="connsiteY1" fmla="*/ 2259860 h 2259860"/>
                <a:gd name="connsiteX2" fmla="*/ 3479132 w 3481339"/>
                <a:gd name="connsiteY2" fmla="*/ 424252 h 2259860"/>
                <a:gd name="connsiteX3" fmla="*/ 3481339 w 3481339"/>
                <a:gd name="connsiteY3" fmla="*/ 0 h 2259860"/>
                <a:gd name="connsiteX4" fmla="*/ 3617 w 3481339"/>
                <a:gd name="connsiteY4" fmla="*/ 5187 h 2259860"/>
                <a:gd name="connsiteX5" fmla="*/ 7104 w 3481339"/>
                <a:gd name="connsiteY5" fmla="*/ 433264 h 2259860"/>
                <a:gd name="connsiteX0" fmla="*/ 1162 w 3483115"/>
                <a:gd name="connsiteY0" fmla="*/ 424961 h 2259860"/>
                <a:gd name="connsiteX1" fmla="*/ 1776 w 3483115"/>
                <a:gd name="connsiteY1" fmla="*/ 2259860 h 2259860"/>
                <a:gd name="connsiteX2" fmla="*/ 3480908 w 3483115"/>
                <a:gd name="connsiteY2" fmla="*/ 424252 h 2259860"/>
                <a:gd name="connsiteX3" fmla="*/ 3483115 w 3483115"/>
                <a:gd name="connsiteY3" fmla="*/ 0 h 2259860"/>
                <a:gd name="connsiteX4" fmla="*/ 5393 w 3483115"/>
                <a:gd name="connsiteY4" fmla="*/ 5187 h 2259860"/>
                <a:gd name="connsiteX5" fmla="*/ 1162 w 3483115"/>
                <a:gd name="connsiteY5" fmla="*/ 424961 h 2259860"/>
                <a:gd name="connsiteX0" fmla="*/ 582870 w 4060592"/>
                <a:gd name="connsiteY0" fmla="*/ 5187 h 2259860"/>
                <a:gd name="connsiteX1" fmla="*/ 579253 w 4060592"/>
                <a:gd name="connsiteY1" fmla="*/ 2259860 h 2259860"/>
                <a:gd name="connsiteX2" fmla="*/ 4058385 w 4060592"/>
                <a:gd name="connsiteY2" fmla="*/ 424252 h 2259860"/>
                <a:gd name="connsiteX3" fmla="*/ 4060592 w 4060592"/>
                <a:gd name="connsiteY3" fmla="*/ 0 h 2259860"/>
                <a:gd name="connsiteX4" fmla="*/ 582870 w 4060592"/>
                <a:gd name="connsiteY4" fmla="*/ 5187 h 2259860"/>
                <a:gd name="connsiteX0" fmla="*/ 3617 w 3481339"/>
                <a:gd name="connsiteY0" fmla="*/ 5187 h 2259860"/>
                <a:gd name="connsiteX1" fmla="*/ 0 w 3481339"/>
                <a:gd name="connsiteY1" fmla="*/ 2259860 h 2259860"/>
                <a:gd name="connsiteX2" fmla="*/ 3479132 w 3481339"/>
                <a:gd name="connsiteY2" fmla="*/ 424252 h 2259860"/>
                <a:gd name="connsiteX3" fmla="*/ 3481339 w 3481339"/>
                <a:gd name="connsiteY3" fmla="*/ 0 h 2259860"/>
                <a:gd name="connsiteX4" fmla="*/ 3617 w 3481339"/>
                <a:gd name="connsiteY4" fmla="*/ 5187 h 2259860"/>
                <a:gd name="connsiteX0" fmla="*/ 1412 w 3481339"/>
                <a:gd name="connsiteY0" fmla="*/ 0 h 2267127"/>
                <a:gd name="connsiteX1" fmla="*/ 0 w 3481339"/>
                <a:gd name="connsiteY1" fmla="*/ 2267127 h 2267127"/>
                <a:gd name="connsiteX2" fmla="*/ 3479132 w 3481339"/>
                <a:gd name="connsiteY2" fmla="*/ 431519 h 2267127"/>
                <a:gd name="connsiteX3" fmla="*/ 3481339 w 3481339"/>
                <a:gd name="connsiteY3" fmla="*/ 7267 h 2267127"/>
                <a:gd name="connsiteX4" fmla="*/ 1412 w 3481339"/>
                <a:gd name="connsiteY4" fmla="*/ 0 h 2267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1339" h="2267127">
                  <a:moveTo>
                    <a:pt x="1412" y="0"/>
                  </a:moveTo>
                  <a:cubicBezTo>
                    <a:pt x="206" y="751558"/>
                    <a:pt x="1206" y="1515569"/>
                    <a:pt x="0" y="2267127"/>
                  </a:cubicBezTo>
                  <a:cubicBezTo>
                    <a:pt x="278541" y="1660015"/>
                    <a:pt x="1274161" y="381103"/>
                    <a:pt x="3479132" y="431519"/>
                  </a:cubicBezTo>
                  <a:cubicBezTo>
                    <a:pt x="3479868" y="290102"/>
                    <a:pt x="3480603" y="148684"/>
                    <a:pt x="3481339" y="7267"/>
                  </a:cubicBezTo>
                  <a:lnTo>
                    <a:pt x="141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51000">
                  <a:srgbClr val="FFFFFF"/>
                </a:gs>
                <a:gs pos="67000">
                  <a:schemeClr val="accent4">
                    <a:lumMod val="20000"/>
                    <a:lumOff val="8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7800000" scaled="0"/>
              <a:tileRect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자유형 16"/>
            <p:cNvSpPr/>
            <p:nvPr/>
          </p:nvSpPr>
          <p:spPr bwMode="gray">
            <a:xfrm flipV="1">
              <a:off x="2440909" y="4666401"/>
              <a:ext cx="6706620" cy="2954214"/>
            </a:xfrm>
            <a:custGeom>
              <a:avLst/>
              <a:gdLst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9038072 w 9038072"/>
                <a:gd name="connsiteY0" fmla="*/ 1941920 h 2437301"/>
                <a:gd name="connsiteX1" fmla="*/ 0 w 9038072"/>
                <a:gd name="connsiteY1" fmla="*/ 6602 h 2437301"/>
                <a:gd name="connsiteX0" fmla="*/ 9038072 w 9038072"/>
                <a:gd name="connsiteY0" fmla="*/ 3259319 h 3259319"/>
                <a:gd name="connsiteX1" fmla="*/ 0 w 9038072"/>
                <a:gd name="connsiteY1" fmla="*/ 1324001 h 3259319"/>
                <a:gd name="connsiteX0" fmla="*/ 6611746 w 6611746"/>
                <a:gd name="connsiteY0" fmla="*/ 3259319 h 3259319"/>
                <a:gd name="connsiteX1" fmla="*/ 0 w 6611746"/>
                <a:gd name="connsiteY1" fmla="*/ 1252235 h 3259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11746" h="3259319">
                  <a:moveTo>
                    <a:pt x="6611746" y="3259319"/>
                  </a:moveTo>
                  <a:cubicBezTo>
                    <a:pt x="2579165" y="0"/>
                    <a:pt x="3889" y="1245632"/>
                    <a:pt x="0" y="1252235"/>
                  </a:cubicBezTo>
                </a:path>
              </a:pathLst>
            </a:cu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702285" y="3549020"/>
            <a:ext cx="7778575" cy="59436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None/>
              <a:defRPr lang="en-U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24" name="제목 23"/>
          <p:cNvSpPr>
            <a:spLocks noGrp="1"/>
          </p:cNvSpPr>
          <p:nvPr>
            <p:ph type="title"/>
          </p:nvPr>
        </p:nvSpPr>
        <p:spPr bwMode="auto">
          <a:xfrm>
            <a:off x="654785" y="2428868"/>
            <a:ext cx="7858180" cy="1143000"/>
          </a:xfrm>
          <a:prstGeom prst="rect">
            <a:avLst/>
          </a:prstGeo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01600" h="3810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ko-KR" altLang="en-US" sz="5400" b="1" kern="1200">
                <a:ln w="0"/>
                <a:gradFill flip="none">
                  <a:gsLst>
                    <a:gs pos="0">
                      <a:schemeClr val="accent1">
                        <a:lumMod val="75000"/>
                      </a:schemeClr>
                    </a:gs>
                    <a:gs pos="49000">
                      <a:schemeClr val="accent1"/>
                    </a:gs>
                    <a:gs pos="50000">
                      <a:schemeClr val="accent1">
                        <a:lumMod val="50000"/>
                      </a:schemeClr>
                    </a:gs>
                    <a:gs pos="9200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18" name="날짜 개체 틀 6"/>
          <p:cNvSpPr>
            <a:spLocks noGrp="1"/>
          </p:cNvSpPr>
          <p:nvPr>
            <p:ph type="dt" sz="half" idx="10"/>
          </p:nvPr>
        </p:nvSpPr>
        <p:spPr>
          <a:xfrm>
            <a:off x="1071563" y="6494463"/>
            <a:ext cx="1857375" cy="2921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372B9CD-4335-48CB-A7D3-FAA8856B99BC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19" name="슬라이드 번호 개체 틀 7"/>
          <p:cNvSpPr>
            <a:spLocks noGrp="1"/>
          </p:cNvSpPr>
          <p:nvPr>
            <p:ph type="sldNum" sz="quarter" idx="11"/>
          </p:nvPr>
        </p:nvSpPr>
        <p:spPr>
          <a:xfrm>
            <a:off x="465138" y="6494463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5F3BB6A-F84C-4425-A9EE-B940E433B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바닥글 개체 틀 8"/>
          <p:cNvSpPr>
            <a:spLocks noGrp="1"/>
          </p:cNvSpPr>
          <p:nvPr>
            <p:ph type="ftr" sz="quarter" idx="12"/>
          </p:nvPr>
        </p:nvSpPr>
        <p:spPr>
          <a:xfrm>
            <a:off x="5643563" y="6572250"/>
            <a:ext cx="3143250" cy="2921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2"/>
          <p:cNvSpPr>
            <a:spLocks noGrp="1"/>
          </p:cNvSpPr>
          <p:nvPr>
            <p:ph type="body" idx="1"/>
          </p:nvPr>
        </p:nvSpPr>
        <p:spPr>
          <a:xfrm>
            <a:off x="1028700" y="3429000"/>
            <a:ext cx="7086600" cy="1509712"/>
          </a:xfrm>
          <a:prstGeom prst="rect">
            <a:avLst/>
          </a:prstGeom>
        </p:spPr>
        <p:txBody>
          <a:bodyPr/>
          <a:lstStyle>
            <a:lvl1pPr marL="73152" indent="0" algn="ctr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457200" y="2285992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" name="Date Placeholder 14"/>
          <p:cNvSpPr>
            <a:spLocks noGrp="1"/>
          </p:cNvSpPr>
          <p:nvPr>
            <p:ph type="dt" sz="half" idx="10"/>
          </p:nvPr>
        </p:nvSpPr>
        <p:spPr>
          <a:xfrm>
            <a:off x="114300" y="6561138"/>
            <a:ext cx="1857375" cy="292100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198DA82F-11F4-427E-A267-5B33066BAE5F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5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5643563" y="6572250"/>
            <a:ext cx="3143250" cy="292100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4286250" y="6429375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1D3E5717-53E0-4001-AA01-19AA8797E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9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>
          <a:xfrm>
            <a:off x="114300" y="6561138"/>
            <a:ext cx="1857375" cy="292100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E8C9CC28-D247-4E71-B49C-1418AD0169D1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6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5643563" y="6572250"/>
            <a:ext cx="3143250" cy="292100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4286250" y="6429375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E81D1AB7-A3EF-480B-B284-0B7B100DA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CA8F67C-929C-4F80-8C33-67C9319ABE7E}" type="datetimeFigureOut">
              <a:rPr lang="ko-KR" altLang="en-US"/>
              <a:pPr>
                <a:defRPr/>
              </a:pPr>
              <a:t>2013-11-07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AFBAE-E191-40C5-93A1-0CA0C9DDE4C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8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20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>
          <a:xfrm>
            <a:off x="114300" y="6561138"/>
            <a:ext cx="1857375" cy="292100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D8CC2E33-D240-4E36-8730-A3673CDDF534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5643563" y="6572250"/>
            <a:ext cx="3143250" cy="292100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4286250" y="6429375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C99E4870-E20A-4121-B3BD-141C5AB62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19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내용 개체 틀 3"/>
          <p:cNvSpPr>
            <a:spLocks noGrp="1"/>
          </p:cNvSpPr>
          <p:nvPr>
            <p:ph sz="half" idx="1"/>
          </p:nvPr>
        </p:nvSpPr>
        <p:spPr>
          <a:xfrm>
            <a:off x="3575050" y="1520042"/>
            <a:ext cx="5111750" cy="4606121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>
          <a:xfrm>
            <a:off x="114300" y="6561138"/>
            <a:ext cx="1857375" cy="292100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90D89A69-B37C-4050-9385-DD74BE72B975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6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5643563" y="6572250"/>
            <a:ext cx="3143250" cy="292100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4286250" y="6429375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7D09A655-35F3-4CD2-8AEE-A9C849E86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14" name="그림 개체 틀 2"/>
          <p:cNvSpPr>
            <a:spLocks noGrp="1"/>
          </p:cNvSpPr>
          <p:nvPr>
            <p:ph type="pic" idx="1"/>
          </p:nvPr>
        </p:nvSpPr>
        <p:spPr bwMode="gray">
          <a:xfrm>
            <a:off x="500034" y="1857364"/>
            <a:ext cx="5143536" cy="3962400"/>
          </a:xfrm>
          <a:prstGeom prst="rect">
            <a:avLst/>
          </a:prstGeom>
          <a:solidFill>
            <a:schemeClr val="bg2">
              <a:lumMod val="90000"/>
            </a:schemeClr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en-US" noProof="0" dirty="0"/>
          </a:p>
        </p:txBody>
      </p:sp>
      <p:sp>
        <p:nvSpPr>
          <p:cNvPr id="15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857884" y="1857364"/>
            <a:ext cx="2857520" cy="4000528"/>
          </a:xfrm>
          <a:prstGeom prst="rect">
            <a:avLst/>
          </a:prstGeo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>
          <a:xfrm>
            <a:off x="114300" y="6561138"/>
            <a:ext cx="1857375" cy="292100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8ACF969A-E713-4185-9D63-BD7F46545E0F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6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5643563" y="6572250"/>
            <a:ext cx="3143250" cy="292100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4286250" y="6429375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16980033-30F5-4C46-BBFE-E9CC0D941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세로 텍스트 개체 틀 16"/>
          <p:cNvSpPr>
            <a:spLocks noGrp="1"/>
          </p:cNvSpPr>
          <p:nvPr>
            <p:ph type="body" orient="vert" sz="quarter" idx="13"/>
          </p:nvPr>
        </p:nvSpPr>
        <p:spPr>
          <a:xfrm>
            <a:off x="428625" y="1571625"/>
            <a:ext cx="8286750" cy="4572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" name="Date Placeholder 14"/>
          <p:cNvSpPr>
            <a:spLocks noGrp="1"/>
          </p:cNvSpPr>
          <p:nvPr>
            <p:ph type="dt" sz="half" idx="14"/>
          </p:nvPr>
        </p:nvSpPr>
        <p:spPr>
          <a:xfrm>
            <a:off x="114300" y="6561138"/>
            <a:ext cx="1857375" cy="292100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AE847DC6-C403-4303-89B7-AC6D5D89F85B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5" name="Footer Placeholder 23"/>
          <p:cNvSpPr>
            <a:spLocks noGrp="1"/>
          </p:cNvSpPr>
          <p:nvPr>
            <p:ph type="ftr" sz="quarter" idx="15"/>
          </p:nvPr>
        </p:nvSpPr>
        <p:spPr>
          <a:xfrm>
            <a:off x="5643563" y="6572250"/>
            <a:ext cx="3143250" cy="292100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4"/>
          <p:cNvSpPr>
            <a:spLocks noGrp="1"/>
          </p:cNvSpPr>
          <p:nvPr>
            <p:ph type="sldNum" sz="quarter" idx="16"/>
          </p:nvPr>
        </p:nvSpPr>
        <p:spPr>
          <a:xfrm>
            <a:off x="4286250" y="6429375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37EC024C-31A8-43BE-A359-B39C67B9C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0" descr="Picture1.png"/>
          <p:cNvPicPr>
            <a:picLocks noChangeAspect="1"/>
          </p:cNvPicPr>
          <p:nvPr userDrawn="1"/>
        </p:nvPicPr>
        <p:blipFill>
          <a:blip r:embed="rId2"/>
          <a:srcRect l="-8578" t="9286" r="-8633" b="5000"/>
          <a:stretch>
            <a:fillRect/>
          </a:stretch>
        </p:blipFill>
        <p:spPr bwMode="auto">
          <a:xfrm>
            <a:off x="0" y="0"/>
            <a:ext cx="7715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그룹 14"/>
          <p:cNvGrpSpPr>
            <a:grpSpLocks/>
          </p:cNvGrpSpPr>
          <p:nvPr userDrawn="1"/>
        </p:nvGrpSpPr>
        <p:grpSpPr bwMode="auto">
          <a:xfrm rot="5400000">
            <a:off x="4637088" y="2351087"/>
            <a:ext cx="6870700" cy="2143125"/>
            <a:chOff x="-11098" y="-1"/>
            <a:chExt cx="9155098" cy="1676401"/>
          </a:xfrm>
        </p:grpSpPr>
        <p:sp>
          <p:nvSpPr>
            <p:cNvPr id="6" name="Freeform 44"/>
            <p:cNvSpPr/>
            <p:nvPr userDrawn="1"/>
          </p:nvSpPr>
          <p:spPr bwMode="auto">
            <a:xfrm flipV="1">
              <a:off x="-521" y="8691"/>
              <a:ext cx="9144522" cy="1523663"/>
            </a:xfrm>
            <a:custGeom>
              <a:avLst/>
              <a:gdLst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13447 w 9170894"/>
                <a:gd name="connsiteY0" fmla="*/ 567018 h 2194112"/>
                <a:gd name="connsiteX1" fmla="*/ 0 w 9170894"/>
                <a:gd name="connsiteY1" fmla="*/ 2194112 h 2194112"/>
                <a:gd name="connsiteX2" fmla="*/ 9170894 w 9170894"/>
                <a:gd name="connsiteY2" fmla="*/ 2194112 h 2194112"/>
                <a:gd name="connsiteX3" fmla="*/ 9170894 w 9170894"/>
                <a:gd name="connsiteY3" fmla="*/ 271183 h 2194112"/>
                <a:gd name="connsiteX4" fmla="*/ 13447 w 9170894"/>
                <a:gd name="connsiteY4" fmla="*/ 567018 h 2194112"/>
                <a:gd name="connsiteX0" fmla="*/ 13447 w 9171360"/>
                <a:gd name="connsiteY0" fmla="*/ 323545 h 1950639"/>
                <a:gd name="connsiteX1" fmla="*/ 0 w 9171360"/>
                <a:gd name="connsiteY1" fmla="*/ 1950639 h 1950639"/>
                <a:gd name="connsiteX2" fmla="*/ 9170894 w 9171360"/>
                <a:gd name="connsiteY2" fmla="*/ 1950639 h 1950639"/>
                <a:gd name="connsiteX3" fmla="*/ 9170894 w 9171360"/>
                <a:gd name="connsiteY3" fmla="*/ 27710 h 1950639"/>
                <a:gd name="connsiteX4" fmla="*/ 13447 w 9171360"/>
                <a:gd name="connsiteY4" fmla="*/ 323545 h 1950639"/>
                <a:gd name="connsiteX0" fmla="*/ 13447 w 9171360"/>
                <a:gd name="connsiteY0" fmla="*/ 323545 h 1950639"/>
                <a:gd name="connsiteX1" fmla="*/ 0 w 9171360"/>
                <a:gd name="connsiteY1" fmla="*/ 1950639 h 1950639"/>
                <a:gd name="connsiteX2" fmla="*/ 9170894 w 9171360"/>
                <a:gd name="connsiteY2" fmla="*/ 1950639 h 1950639"/>
                <a:gd name="connsiteX3" fmla="*/ 9170894 w 9171360"/>
                <a:gd name="connsiteY3" fmla="*/ 27710 h 1950639"/>
                <a:gd name="connsiteX4" fmla="*/ 13447 w 9171360"/>
                <a:gd name="connsiteY4" fmla="*/ 323545 h 1950639"/>
                <a:gd name="connsiteX0" fmla="*/ 13447 w 9171360"/>
                <a:gd name="connsiteY0" fmla="*/ 323545 h 1950639"/>
                <a:gd name="connsiteX1" fmla="*/ 0 w 9171360"/>
                <a:gd name="connsiteY1" fmla="*/ 1950639 h 1950639"/>
                <a:gd name="connsiteX2" fmla="*/ 9170894 w 9171360"/>
                <a:gd name="connsiteY2" fmla="*/ 1950639 h 1950639"/>
                <a:gd name="connsiteX3" fmla="*/ 9170894 w 9171360"/>
                <a:gd name="connsiteY3" fmla="*/ 27710 h 1950639"/>
                <a:gd name="connsiteX4" fmla="*/ 13447 w 9171360"/>
                <a:gd name="connsiteY4" fmla="*/ 323545 h 1950639"/>
                <a:gd name="connsiteX0" fmla="*/ 13447 w 9171360"/>
                <a:gd name="connsiteY0" fmla="*/ 0 h 1627094"/>
                <a:gd name="connsiteX1" fmla="*/ 0 w 9171360"/>
                <a:gd name="connsiteY1" fmla="*/ 1627094 h 1627094"/>
                <a:gd name="connsiteX2" fmla="*/ 9170894 w 9171360"/>
                <a:gd name="connsiteY2" fmla="*/ 1627094 h 1627094"/>
                <a:gd name="connsiteX3" fmla="*/ 9170894 w 9171360"/>
                <a:gd name="connsiteY3" fmla="*/ 498867 h 1627094"/>
                <a:gd name="connsiteX4" fmla="*/ 13447 w 9171360"/>
                <a:gd name="connsiteY4" fmla="*/ 0 h 1627094"/>
                <a:gd name="connsiteX0" fmla="*/ 13447 w 9171360"/>
                <a:gd name="connsiteY0" fmla="*/ 0 h 1627094"/>
                <a:gd name="connsiteX1" fmla="*/ 0 w 9171360"/>
                <a:gd name="connsiteY1" fmla="*/ 1627094 h 1627094"/>
                <a:gd name="connsiteX2" fmla="*/ 9170894 w 9171360"/>
                <a:gd name="connsiteY2" fmla="*/ 1627094 h 1627094"/>
                <a:gd name="connsiteX3" fmla="*/ 9170894 w 9171360"/>
                <a:gd name="connsiteY3" fmla="*/ 498867 h 1627094"/>
                <a:gd name="connsiteX4" fmla="*/ 13447 w 9171360"/>
                <a:gd name="connsiteY4" fmla="*/ 0 h 1627094"/>
                <a:gd name="connsiteX0" fmla="*/ 13447 w 9171360"/>
                <a:gd name="connsiteY0" fmla="*/ 0 h 1627094"/>
                <a:gd name="connsiteX1" fmla="*/ 0 w 9171360"/>
                <a:gd name="connsiteY1" fmla="*/ 1627094 h 1627094"/>
                <a:gd name="connsiteX2" fmla="*/ 9170894 w 9171360"/>
                <a:gd name="connsiteY2" fmla="*/ 1627094 h 1627094"/>
                <a:gd name="connsiteX3" fmla="*/ 9170894 w 9171360"/>
                <a:gd name="connsiteY3" fmla="*/ 498867 h 1627094"/>
                <a:gd name="connsiteX4" fmla="*/ 13447 w 9171360"/>
                <a:gd name="connsiteY4" fmla="*/ 0 h 1627094"/>
                <a:gd name="connsiteX0" fmla="*/ 13447 w 9171360"/>
                <a:gd name="connsiteY0" fmla="*/ 109948 h 1294458"/>
                <a:gd name="connsiteX1" fmla="*/ 0 w 9171360"/>
                <a:gd name="connsiteY1" fmla="*/ 1155937 h 1294458"/>
                <a:gd name="connsiteX2" fmla="*/ 9170894 w 9171360"/>
                <a:gd name="connsiteY2" fmla="*/ 1155937 h 1294458"/>
                <a:gd name="connsiteX3" fmla="*/ 9170894 w 9171360"/>
                <a:gd name="connsiteY3" fmla="*/ 27710 h 1294458"/>
                <a:gd name="connsiteX4" fmla="*/ 13447 w 9171360"/>
                <a:gd name="connsiteY4" fmla="*/ 109948 h 1294458"/>
                <a:gd name="connsiteX0" fmla="*/ 13447 w 9171360"/>
                <a:gd name="connsiteY0" fmla="*/ 109948 h 1155937"/>
                <a:gd name="connsiteX1" fmla="*/ 0 w 9171360"/>
                <a:gd name="connsiteY1" fmla="*/ 1155937 h 1155937"/>
                <a:gd name="connsiteX2" fmla="*/ 9170894 w 9171360"/>
                <a:gd name="connsiteY2" fmla="*/ 1155937 h 1155937"/>
                <a:gd name="connsiteX3" fmla="*/ 9170894 w 9171360"/>
                <a:gd name="connsiteY3" fmla="*/ 27710 h 1155937"/>
                <a:gd name="connsiteX4" fmla="*/ 13447 w 9171360"/>
                <a:gd name="connsiteY4" fmla="*/ 109948 h 1155937"/>
                <a:gd name="connsiteX0" fmla="*/ 13447 w 9171360"/>
                <a:gd name="connsiteY0" fmla="*/ 174332 h 1220321"/>
                <a:gd name="connsiteX1" fmla="*/ 0 w 9171360"/>
                <a:gd name="connsiteY1" fmla="*/ 1220321 h 1220321"/>
                <a:gd name="connsiteX2" fmla="*/ 9170894 w 9171360"/>
                <a:gd name="connsiteY2" fmla="*/ 1220321 h 1220321"/>
                <a:gd name="connsiteX3" fmla="*/ 9170894 w 9171360"/>
                <a:gd name="connsiteY3" fmla="*/ 27710 h 1220321"/>
                <a:gd name="connsiteX4" fmla="*/ 13447 w 9171360"/>
                <a:gd name="connsiteY4" fmla="*/ 174332 h 1220321"/>
                <a:gd name="connsiteX0" fmla="*/ 13447 w 9171360"/>
                <a:gd name="connsiteY0" fmla="*/ 280447 h 1220321"/>
                <a:gd name="connsiteX1" fmla="*/ 0 w 9171360"/>
                <a:gd name="connsiteY1" fmla="*/ 1220321 h 1220321"/>
                <a:gd name="connsiteX2" fmla="*/ 9170894 w 9171360"/>
                <a:gd name="connsiteY2" fmla="*/ 1220321 h 1220321"/>
                <a:gd name="connsiteX3" fmla="*/ 9170894 w 9171360"/>
                <a:gd name="connsiteY3" fmla="*/ 27710 h 1220321"/>
                <a:gd name="connsiteX4" fmla="*/ 13447 w 9171360"/>
                <a:gd name="connsiteY4" fmla="*/ 280447 h 1220321"/>
                <a:gd name="connsiteX0" fmla="*/ 13447 w 9171360"/>
                <a:gd name="connsiteY0" fmla="*/ 280447 h 1220321"/>
                <a:gd name="connsiteX1" fmla="*/ 0 w 9171360"/>
                <a:gd name="connsiteY1" fmla="*/ 1220321 h 1220321"/>
                <a:gd name="connsiteX2" fmla="*/ 9170894 w 9171360"/>
                <a:gd name="connsiteY2" fmla="*/ 1220321 h 1220321"/>
                <a:gd name="connsiteX3" fmla="*/ 9170894 w 9171360"/>
                <a:gd name="connsiteY3" fmla="*/ 27710 h 1220321"/>
                <a:gd name="connsiteX4" fmla="*/ 13447 w 9171360"/>
                <a:gd name="connsiteY4" fmla="*/ 280447 h 1220321"/>
                <a:gd name="connsiteX0" fmla="*/ 13447 w 9171360"/>
                <a:gd name="connsiteY0" fmla="*/ 121274 h 1061148"/>
                <a:gd name="connsiteX1" fmla="*/ 0 w 9171360"/>
                <a:gd name="connsiteY1" fmla="*/ 1061148 h 1061148"/>
                <a:gd name="connsiteX2" fmla="*/ 9170894 w 9171360"/>
                <a:gd name="connsiteY2" fmla="*/ 1061148 h 1061148"/>
                <a:gd name="connsiteX3" fmla="*/ 9170894 w 9171360"/>
                <a:gd name="connsiteY3" fmla="*/ 27710 h 1061148"/>
                <a:gd name="connsiteX4" fmla="*/ 13447 w 9171360"/>
                <a:gd name="connsiteY4" fmla="*/ 121274 h 106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71360" h="1061148">
                  <a:moveTo>
                    <a:pt x="13447" y="121274"/>
                  </a:moveTo>
                  <a:lnTo>
                    <a:pt x="0" y="1061148"/>
                  </a:lnTo>
                  <a:lnTo>
                    <a:pt x="9170894" y="1061148"/>
                  </a:lnTo>
                  <a:lnTo>
                    <a:pt x="9170894" y="27710"/>
                  </a:lnTo>
                  <a:cubicBezTo>
                    <a:pt x="9171360" y="0"/>
                    <a:pt x="4367079" y="991141"/>
                    <a:pt x="13447" y="1212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alpha val="48000"/>
                  </a:schemeClr>
                </a:gs>
                <a:gs pos="50000">
                  <a:srgbClr val="FFFFFF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latinLnBrk="1">
                <a:defRPr/>
              </a:pPr>
              <a:endParaRPr lang="en-US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45"/>
            <p:cNvSpPr/>
            <p:nvPr userDrawn="1"/>
          </p:nvSpPr>
          <p:spPr bwMode="auto">
            <a:xfrm flipV="1">
              <a:off x="-11098" y="0"/>
              <a:ext cx="9155098" cy="1676400"/>
            </a:xfrm>
            <a:custGeom>
              <a:avLst/>
              <a:gdLst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13447 w 9170894"/>
                <a:gd name="connsiteY0" fmla="*/ 567017 h 2194111"/>
                <a:gd name="connsiteX1" fmla="*/ 0 w 9170894"/>
                <a:gd name="connsiteY1" fmla="*/ 2194111 h 2194111"/>
                <a:gd name="connsiteX2" fmla="*/ 9170894 w 9170894"/>
                <a:gd name="connsiteY2" fmla="*/ 2194111 h 2194111"/>
                <a:gd name="connsiteX3" fmla="*/ 9170894 w 9170894"/>
                <a:gd name="connsiteY3" fmla="*/ 271182 h 2194111"/>
                <a:gd name="connsiteX4" fmla="*/ 13447 w 9170894"/>
                <a:gd name="connsiteY4" fmla="*/ 567017 h 2194111"/>
                <a:gd name="connsiteX0" fmla="*/ 13447 w 9170894"/>
                <a:gd name="connsiteY0" fmla="*/ 567017 h 2194111"/>
                <a:gd name="connsiteX1" fmla="*/ 0 w 9170894"/>
                <a:gd name="connsiteY1" fmla="*/ 2194111 h 2194111"/>
                <a:gd name="connsiteX2" fmla="*/ 9170894 w 9170894"/>
                <a:gd name="connsiteY2" fmla="*/ 2194111 h 2194111"/>
                <a:gd name="connsiteX3" fmla="*/ 9170894 w 9170894"/>
                <a:gd name="connsiteY3" fmla="*/ 271182 h 2194111"/>
                <a:gd name="connsiteX4" fmla="*/ 13447 w 9170894"/>
                <a:gd name="connsiteY4" fmla="*/ 567017 h 2194111"/>
                <a:gd name="connsiteX0" fmla="*/ 13447 w 9170894"/>
                <a:gd name="connsiteY0" fmla="*/ 567017 h 2194111"/>
                <a:gd name="connsiteX1" fmla="*/ 0 w 9170894"/>
                <a:gd name="connsiteY1" fmla="*/ 2194111 h 2194111"/>
                <a:gd name="connsiteX2" fmla="*/ 9170894 w 9170894"/>
                <a:gd name="connsiteY2" fmla="*/ 2194111 h 2194111"/>
                <a:gd name="connsiteX3" fmla="*/ 9170894 w 9170894"/>
                <a:gd name="connsiteY3" fmla="*/ 271182 h 2194111"/>
                <a:gd name="connsiteX4" fmla="*/ 13447 w 9170894"/>
                <a:gd name="connsiteY4" fmla="*/ 567017 h 2194111"/>
                <a:gd name="connsiteX0" fmla="*/ 13447 w 9171360"/>
                <a:gd name="connsiteY0" fmla="*/ 304157 h 1931251"/>
                <a:gd name="connsiteX1" fmla="*/ 0 w 9171360"/>
                <a:gd name="connsiteY1" fmla="*/ 1931251 h 1931251"/>
                <a:gd name="connsiteX2" fmla="*/ 9170894 w 9171360"/>
                <a:gd name="connsiteY2" fmla="*/ 1931251 h 1931251"/>
                <a:gd name="connsiteX3" fmla="*/ 9170894 w 9171360"/>
                <a:gd name="connsiteY3" fmla="*/ 8322 h 1931251"/>
                <a:gd name="connsiteX4" fmla="*/ 13447 w 9171360"/>
                <a:gd name="connsiteY4" fmla="*/ 304157 h 1931251"/>
                <a:gd name="connsiteX0" fmla="*/ 13447 w 9171360"/>
                <a:gd name="connsiteY0" fmla="*/ 0 h 1627094"/>
                <a:gd name="connsiteX1" fmla="*/ 0 w 9171360"/>
                <a:gd name="connsiteY1" fmla="*/ 1627094 h 1627094"/>
                <a:gd name="connsiteX2" fmla="*/ 9170894 w 9171360"/>
                <a:gd name="connsiteY2" fmla="*/ 1627094 h 1627094"/>
                <a:gd name="connsiteX3" fmla="*/ 9170894 w 9171360"/>
                <a:gd name="connsiteY3" fmla="*/ 433006 h 1627094"/>
                <a:gd name="connsiteX4" fmla="*/ 13447 w 9171360"/>
                <a:gd name="connsiteY4" fmla="*/ 0 h 1627094"/>
                <a:gd name="connsiteX0" fmla="*/ 13447 w 9171360"/>
                <a:gd name="connsiteY0" fmla="*/ 0 h 1803617"/>
                <a:gd name="connsiteX1" fmla="*/ 0 w 9171360"/>
                <a:gd name="connsiteY1" fmla="*/ 1803617 h 1803617"/>
                <a:gd name="connsiteX2" fmla="*/ 9170894 w 9171360"/>
                <a:gd name="connsiteY2" fmla="*/ 1803617 h 1803617"/>
                <a:gd name="connsiteX3" fmla="*/ 9170894 w 9171360"/>
                <a:gd name="connsiteY3" fmla="*/ 609529 h 1803617"/>
                <a:gd name="connsiteX4" fmla="*/ 13447 w 9171360"/>
                <a:gd name="connsiteY4" fmla="*/ 0 h 1803617"/>
                <a:gd name="connsiteX0" fmla="*/ 13447 w 9171360"/>
                <a:gd name="connsiteY0" fmla="*/ 0 h 1803617"/>
                <a:gd name="connsiteX1" fmla="*/ 0 w 9171360"/>
                <a:gd name="connsiteY1" fmla="*/ 1803617 h 1803617"/>
                <a:gd name="connsiteX2" fmla="*/ 9170894 w 9171360"/>
                <a:gd name="connsiteY2" fmla="*/ 1803617 h 1803617"/>
                <a:gd name="connsiteX3" fmla="*/ 9170894 w 9171360"/>
                <a:gd name="connsiteY3" fmla="*/ 609529 h 1803617"/>
                <a:gd name="connsiteX4" fmla="*/ 13447 w 9171360"/>
                <a:gd name="connsiteY4" fmla="*/ 0 h 1803617"/>
                <a:gd name="connsiteX0" fmla="*/ 13447 w 9171360"/>
                <a:gd name="connsiteY0" fmla="*/ 0 h 1803617"/>
                <a:gd name="connsiteX1" fmla="*/ 0 w 9171360"/>
                <a:gd name="connsiteY1" fmla="*/ 1803617 h 1803617"/>
                <a:gd name="connsiteX2" fmla="*/ 9170894 w 9171360"/>
                <a:gd name="connsiteY2" fmla="*/ 1803617 h 1803617"/>
                <a:gd name="connsiteX3" fmla="*/ 9170894 w 9171360"/>
                <a:gd name="connsiteY3" fmla="*/ 609529 h 1803617"/>
                <a:gd name="connsiteX4" fmla="*/ 13447 w 9171360"/>
                <a:gd name="connsiteY4" fmla="*/ 0 h 1803617"/>
                <a:gd name="connsiteX0" fmla="*/ 13447 w 9171360"/>
                <a:gd name="connsiteY0" fmla="*/ 0 h 1515038"/>
                <a:gd name="connsiteX1" fmla="*/ 0 w 9171360"/>
                <a:gd name="connsiteY1" fmla="*/ 1515038 h 1515038"/>
                <a:gd name="connsiteX2" fmla="*/ 9170894 w 9171360"/>
                <a:gd name="connsiteY2" fmla="*/ 1515038 h 1515038"/>
                <a:gd name="connsiteX3" fmla="*/ 9170894 w 9171360"/>
                <a:gd name="connsiteY3" fmla="*/ 320950 h 1515038"/>
                <a:gd name="connsiteX4" fmla="*/ 13447 w 9171360"/>
                <a:gd name="connsiteY4" fmla="*/ 0 h 1515038"/>
                <a:gd name="connsiteX0" fmla="*/ 13447 w 9171360"/>
                <a:gd name="connsiteY0" fmla="*/ 0 h 1370749"/>
                <a:gd name="connsiteX1" fmla="*/ 0 w 9171360"/>
                <a:gd name="connsiteY1" fmla="*/ 1370749 h 1370749"/>
                <a:gd name="connsiteX2" fmla="*/ 9170894 w 9171360"/>
                <a:gd name="connsiteY2" fmla="*/ 1370749 h 1370749"/>
                <a:gd name="connsiteX3" fmla="*/ 9170894 w 9171360"/>
                <a:gd name="connsiteY3" fmla="*/ 176661 h 1370749"/>
                <a:gd name="connsiteX4" fmla="*/ 13447 w 9171360"/>
                <a:gd name="connsiteY4" fmla="*/ 0 h 1370749"/>
                <a:gd name="connsiteX0" fmla="*/ 13447 w 9171360"/>
                <a:gd name="connsiteY0" fmla="*/ 0 h 1442894"/>
                <a:gd name="connsiteX1" fmla="*/ 0 w 9171360"/>
                <a:gd name="connsiteY1" fmla="*/ 1442894 h 1442894"/>
                <a:gd name="connsiteX2" fmla="*/ 9170894 w 9171360"/>
                <a:gd name="connsiteY2" fmla="*/ 1442894 h 1442894"/>
                <a:gd name="connsiteX3" fmla="*/ 9170894 w 9171360"/>
                <a:gd name="connsiteY3" fmla="*/ 248806 h 1442894"/>
                <a:gd name="connsiteX4" fmla="*/ 13447 w 9171360"/>
                <a:gd name="connsiteY4" fmla="*/ 0 h 1442894"/>
                <a:gd name="connsiteX0" fmla="*/ 13447 w 9171360"/>
                <a:gd name="connsiteY0" fmla="*/ 0 h 1442894"/>
                <a:gd name="connsiteX1" fmla="*/ 0 w 9171360"/>
                <a:gd name="connsiteY1" fmla="*/ 1442894 h 1442894"/>
                <a:gd name="connsiteX2" fmla="*/ 9170894 w 9171360"/>
                <a:gd name="connsiteY2" fmla="*/ 1442894 h 1442894"/>
                <a:gd name="connsiteX3" fmla="*/ 9170894 w 9171360"/>
                <a:gd name="connsiteY3" fmla="*/ 248806 h 1442894"/>
                <a:gd name="connsiteX4" fmla="*/ 13447 w 9171360"/>
                <a:gd name="connsiteY4" fmla="*/ 0 h 1442894"/>
                <a:gd name="connsiteX0" fmla="*/ 13447 w 9171360"/>
                <a:gd name="connsiteY0" fmla="*/ 0 h 1508480"/>
                <a:gd name="connsiteX1" fmla="*/ 0 w 9171360"/>
                <a:gd name="connsiteY1" fmla="*/ 1508480 h 1508480"/>
                <a:gd name="connsiteX2" fmla="*/ 9170894 w 9171360"/>
                <a:gd name="connsiteY2" fmla="*/ 1508480 h 1508480"/>
                <a:gd name="connsiteX3" fmla="*/ 9170894 w 9171360"/>
                <a:gd name="connsiteY3" fmla="*/ 314392 h 1508480"/>
                <a:gd name="connsiteX4" fmla="*/ 13447 w 9171360"/>
                <a:gd name="connsiteY4" fmla="*/ 0 h 1508480"/>
                <a:gd name="connsiteX0" fmla="*/ 13447 w 9171360"/>
                <a:gd name="connsiteY0" fmla="*/ 0 h 1508480"/>
                <a:gd name="connsiteX1" fmla="*/ 0 w 9171360"/>
                <a:gd name="connsiteY1" fmla="*/ 1508480 h 1508480"/>
                <a:gd name="connsiteX2" fmla="*/ 9170894 w 9171360"/>
                <a:gd name="connsiteY2" fmla="*/ 1508480 h 1508480"/>
                <a:gd name="connsiteX3" fmla="*/ 9170894 w 9171360"/>
                <a:gd name="connsiteY3" fmla="*/ 445565 h 1508480"/>
                <a:gd name="connsiteX4" fmla="*/ 13447 w 9171360"/>
                <a:gd name="connsiteY4" fmla="*/ 0 h 1508480"/>
                <a:gd name="connsiteX0" fmla="*/ 13447 w 9171360"/>
                <a:gd name="connsiteY0" fmla="*/ 0 h 1442894"/>
                <a:gd name="connsiteX1" fmla="*/ 0 w 9171360"/>
                <a:gd name="connsiteY1" fmla="*/ 1442894 h 1442894"/>
                <a:gd name="connsiteX2" fmla="*/ 9170894 w 9171360"/>
                <a:gd name="connsiteY2" fmla="*/ 1442894 h 1442894"/>
                <a:gd name="connsiteX3" fmla="*/ 9170894 w 9171360"/>
                <a:gd name="connsiteY3" fmla="*/ 379979 h 1442894"/>
                <a:gd name="connsiteX4" fmla="*/ 13447 w 9171360"/>
                <a:gd name="connsiteY4" fmla="*/ 0 h 144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71360" h="1442894">
                  <a:moveTo>
                    <a:pt x="13447" y="0"/>
                  </a:moveTo>
                  <a:cubicBezTo>
                    <a:pt x="8965" y="601206"/>
                    <a:pt x="4482" y="841688"/>
                    <a:pt x="0" y="1442894"/>
                  </a:cubicBezTo>
                  <a:lnTo>
                    <a:pt x="9170894" y="1442894"/>
                  </a:lnTo>
                  <a:lnTo>
                    <a:pt x="9170894" y="379979"/>
                  </a:lnTo>
                  <a:cubicBezTo>
                    <a:pt x="9171360" y="371657"/>
                    <a:pt x="3587007" y="1231432"/>
                    <a:pt x="13447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4">
                    <a:alpha val="74000"/>
                  </a:schemeClr>
                </a:gs>
                <a:gs pos="0">
                  <a:schemeClr val="accent4">
                    <a:lumMod val="60000"/>
                    <a:lumOff val="40000"/>
                    <a:alpha val="900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latinLnBrk="1">
                <a:defRPr/>
              </a:pPr>
              <a:endParaRPr lang="en-US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자유형 7"/>
            <p:cNvSpPr/>
            <p:nvPr userDrawn="1"/>
          </p:nvSpPr>
          <p:spPr>
            <a:xfrm>
              <a:off x="-521" y="694154"/>
              <a:ext cx="9144522" cy="959895"/>
            </a:xfrm>
            <a:custGeom>
              <a:avLst/>
              <a:gdLst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374476"/>
                <a:gd name="connsiteX1" fmla="*/ 0 w 3122762"/>
                <a:gd name="connsiteY1" fmla="*/ 1374476 h 1374476"/>
                <a:gd name="connsiteX0" fmla="*/ 3122762 w 3122762"/>
                <a:gd name="connsiteY0" fmla="*/ 0 h 1542706"/>
                <a:gd name="connsiteX1" fmla="*/ 0 w 3122762"/>
                <a:gd name="connsiteY1" fmla="*/ 1542706 h 1542706"/>
                <a:gd name="connsiteX0" fmla="*/ 3122762 w 3122762"/>
                <a:gd name="connsiteY0" fmla="*/ 0 h 1018421"/>
                <a:gd name="connsiteX1" fmla="*/ 0 w 3122762"/>
                <a:gd name="connsiteY1" fmla="*/ 1018421 h 1018421"/>
                <a:gd name="connsiteX0" fmla="*/ 3122762 w 7133923"/>
                <a:gd name="connsiteY0" fmla="*/ 0 h 1937166"/>
                <a:gd name="connsiteX1" fmla="*/ 7133923 w 7133923"/>
                <a:gd name="connsiteY1" fmla="*/ 1445806 h 1937166"/>
                <a:gd name="connsiteX2" fmla="*/ 0 w 7133923"/>
                <a:gd name="connsiteY2" fmla="*/ 1018421 h 1937166"/>
                <a:gd name="connsiteX0" fmla="*/ 7673644 w 7673644"/>
                <a:gd name="connsiteY0" fmla="*/ 364431 h 925348"/>
                <a:gd name="connsiteX1" fmla="*/ 7133923 w 7673644"/>
                <a:gd name="connsiteY1" fmla="*/ 433988 h 925348"/>
                <a:gd name="connsiteX2" fmla="*/ 0 w 7673644"/>
                <a:gd name="connsiteY2" fmla="*/ 6603 h 925348"/>
                <a:gd name="connsiteX0" fmla="*/ 7673644 w 7673644"/>
                <a:gd name="connsiteY0" fmla="*/ 772657 h 842214"/>
                <a:gd name="connsiteX1" fmla="*/ 7133923 w 7673644"/>
                <a:gd name="connsiteY1" fmla="*/ 842214 h 842214"/>
                <a:gd name="connsiteX2" fmla="*/ 0 w 7673644"/>
                <a:gd name="connsiteY2" fmla="*/ 414829 h 842214"/>
                <a:gd name="connsiteX0" fmla="*/ 7133923 w 7133923"/>
                <a:gd name="connsiteY0" fmla="*/ 842214 h 842214"/>
                <a:gd name="connsiteX1" fmla="*/ 0 w 7133923"/>
                <a:gd name="connsiteY1" fmla="*/ 414829 h 842214"/>
                <a:gd name="connsiteX0" fmla="*/ 7133923 w 7133923"/>
                <a:gd name="connsiteY0" fmla="*/ 842214 h 842214"/>
                <a:gd name="connsiteX1" fmla="*/ 0 w 7133923"/>
                <a:gd name="connsiteY1" fmla="*/ 414829 h 842214"/>
                <a:gd name="connsiteX0" fmla="*/ 7133923 w 7133923"/>
                <a:gd name="connsiteY0" fmla="*/ 842214 h 842214"/>
                <a:gd name="connsiteX1" fmla="*/ 0 w 7133923"/>
                <a:gd name="connsiteY1" fmla="*/ 414829 h 842214"/>
                <a:gd name="connsiteX0" fmla="*/ 7133923 w 7133923"/>
                <a:gd name="connsiteY0" fmla="*/ 952177 h 952177"/>
                <a:gd name="connsiteX1" fmla="*/ 0 w 7133923"/>
                <a:gd name="connsiteY1" fmla="*/ 393721 h 952177"/>
                <a:gd name="connsiteX0" fmla="*/ 7133923 w 7133923"/>
                <a:gd name="connsiteY0" fmla="*/ 952177 h 952177"/>
                <a:gd name="connsiteX1" fmla="*/ 0 w 7133923"/>
                <a:gd name="connsiteY1" fmla="*/ 393721 h 952177"/>
                <a:gd name="connsiteX0" fmla="*/ 7133923 w 7133923"/>
                <a:gd name="connsiteY0" fmla="*/ 952177 h 952177"/>
                <a:gd name="connsiteX1" fmla="*/ 0 w 7133923"/>
                <a:gd name="connsiteY1" fmla="*/ 393721 h 952177"/>
                <a:gd name="connsiteX0" fmla="*/ 7133923 w 7133923"/>
                <a:gd name="connsiteY0" fmla="*/ 918647 h 918647"/>
                <a:gd name="connsiteX1" fmla="*/ 0 w 7133923"/>
                <a:gd name="connsiteY1" fmla="*/ 360191 h 91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33923" h="918647">
                  <a:moveTo>
                    <a:pt x="7133923" y="918647"/>
                  </a:moveTo>
                  <a:cubicBezTo>
                    <a:pt x="4992031" y="24614"/>
                    <a:pt x="2101336" y="0"/>
                    <a:pt x="0" y="360191"/>
                  </a:cubicBezTo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그룹 19"/>
          <p:cNvGrpSpPr>
            <a:grpSpLocks/>
          </p:cNvGrpSpPr>
          <p:nvPr userDrawn="1"/>
        </p:nvGrpSpPr>
        <p:grpSpPr bwMode="auto">
          <a:xfrm rot="5400000">
            <a:off x="-3124200" y="3105150"/>
            <a:ext cx="6877050" cy="628650"/>
            <a:chOff x="-19250" y="6096000"/>
            <a:chExt cx="9163250" cy="838200"/>
          </a:xfrm>
        </p:grpSpPr>
        <p:grpSp>
          <p:nvGrpSpPr>
            <p:cNvPr id="10" name="Group 43"/>
            <p:cNvGrpSpPr/>
            <p:nvPr userDrawn="1"/>
          </p:nvGrpSpPr>
          <p:grpSpPr>
            <a:xfrm>
              <a:off x="-19250" y="6096000"/>
              <a:ext cx="9163250" cy="838200"/>
              <a:chOff x="-19250" y="4572001"/>
              <a:chExt cx="9163250" cy="2286000"/>
            </a:xfrm>
            <a:effectLst>
              <a:outerShdw blurRad="101600" dist="38100" dir="16200000" rotWithShape="0">
                <a:prstClr val="black">
                  <a:alpha val="25000"/>
                </a:prstClr>
              </a:outerShdw>
            </a:effectLst>
          </p:grpSpPr>
          <p:sp>
            <p:nvSpPr>
              <p:cNvPr id="12" name="Freeform 44"/>
              <p:cNvSpPr/>
              <p:nvPr/>
            </p:nvSpPr>
            <p:spPr bwMode="auto">
              <a:xfrm>
                <a:off x="-19250" y="4572001"/>
                <a:ext cx="9163250" cy="2286000"/>
              </a:xfrm>
              <a:custGeom>
                <a:avLst/>
                <a:gdLst>
                  <a:gd name="connsiteX0" fmla="*/ 13447 w 9170894"/>
                  <a:gd name="connsiteY0" fmla="*/ 295835 h 1922929"/>
                  <a:gd name="connsiteX1" fmla="*/ 0 w 9170894"/>
                  <a:gd name="connsiteY1" fmla="*/ 1922929 h 1922929"/>
                  <a:gd name="connsiteX2" fmla="*/ 9170894 w 9170894"/>
                  <a:gd name="connsiteY2" fmla="*/ 1922929 h 1922929"/>
                  <a:gd name="connsiteX3" fmla="*/ 9170894 w 9170894"/>
                  <a:gd name="connsiteY3" fmla="*/ 0 h 1922929"/>
                  <a:gd name="connsiteX4" fmla="*/ 4666129 w 9170894"/>
                  <a:gd name="connsiteY4" fmla="*/ 1519517 h 1922929"/>
                  <a:gd name="connsiteX5" fmla="*/ 13447 w 9170894"/>
                  <a:gd name="connsiteY5" fmla="*/ 295835 h 1922929"/>
                  <a:gd name="connsiteX0" fmla="*/ 13447 w 9170894"/>
                  <a:gd name="connsiteY0" fmla="*/ 363070 h 1990164"/>
                  <a:gd name="connsiteX1" fmla="*/ 0 w 9170894"/>
                  <a:gd name="connsiteY1" fmla="*/ 1990164 h 1990164"/>
                  <a:gd name="connsiteX2" fmla="*/ 9170894 w 9170894"/>
                  <a:gd name="connsiteY2" fmla="*/ 1990164 h 1990164"/>
                  <a:gd name="connsiteX3" fmla="*/ 9170894 w 9170894"/>
                  <a:gd name="connsiteY3" fmla="*/ 67235 h 1990164"/>
                  <a:gd name="connsiteX4" fmla="*/ 4666129 w 9170894"/>
                  <a:gd name="connsiteY4" fmla="*/ 1586752 h 1990164"/>
                  <a:gd name="connsiteX5" fmla="*/ 13447 w 9170894"/>
                  <a:gd name="connsiteY5" fmla="*/ 363070 h 1990164"/>
                  <a:gd name="connsiteX0" fmla="*/ 13447 w 9170894"/>
                  <a:gd name="connsiteY0" fmla="*/ 363070 h 1990164"/>
                  <a:gd name="connsiteX1" fmla="*/ 0 w 9170894"/>
                  <a:gd name="connsiteY1" fmla="*/ 1990164 h 1990164"/>
                  <a:gd name="connsiteX2" fmla="*/ 9170894 w 9170894"/>
                  <a:gd name="connsiteY2" fmla="*/ 1990164 h 1990164"/>
                  <a:gd name="connsiteX3" fmla="*/ 9170894 w 9170894"/>
                  <a:gd name="connsiteY3" fmla="*/ 67235 h 1990164"/>
                  <a:gd name="connsiteX4" fmla="*/ 4666129 w 9170894"/>
                  <a:gd name="connsiteY4" fmla="*/ 1586752 h 1990164"/>
                  <a:gd name="connsiteX5" fmla="*/ 13447 w 9170894"/>
                  <a:gd name="connsiteY5" fmla="*/ 363070 h 1990164"/>
                  <a:gd name="connsiteX0" fmla="*/ 13447 w 9170894"/>
                  <a:gd name="connsiteY0" fmla="*/ 363070 h 1990164"/>
                  <a:gd name="connsiteX1" fmla="*/ 0 w 9170894"/>
                  <a:gd name="connsiteY1" fmla="*/ 1990164 h 1990164"/>
                  <a:gd name="connsiteX2" fmla="*/ 9170894 w 9170894"/>
                  <a:gd name="connsiteY2" fmla="*/ 1990164 h 1990164"/>
                  <a:gd name="connsiteX3" fmla="*/ 9170894 w 9170894"/>
                  <a:gd name="connsiteY3" fmla="*/ 67235 h 1990164"/>
                  <a:gd name="connsiteX4" fmla="*/ 4666129 w 9170894"/>
                  <a:gd name="connsiteY4" fmla="*/ 1586752 h 1990164"/>
                  <a:gd name="connsiteX5" fmla="*/ 13447 w 9170894"/>
                  <a:gd name="connsiteY5" fmla="*/ 363070 h 1990164"/>
                  <a:gd name="connsiteX0" fmla="*/ 13447 w 9170894"/>
                  <a:gd name="connsiteY0" fmla="*/ 363070 h 1990164"/>
                  <a:gd name="connsiteX1" fmla="*/ 0 w 9170894"/>
                  <a:gd name="connsiteY1" fmla="*/ 1990164 h 1990164"/>
                  <a:gd name="connsiteX2" fmla="*/ 9170894 w 9170894"/>
                  <a:gd name="connsiteY2" fmla="*/ 1990164 h 1990164"/>
                  <a:gd name="connsiteX3" fmla="*/ 9170894 w 9170894"/>
                  <a:gd name="connsiteY3" fmla="*/ 67235 h 1990164"/>
                  <a:gd name="connsiteX4" fmla="*/ 4666129 w 9170894"/>
                  <a:gd name="connsiteY4" fmla="*/ 1586752 h 1990164"/>
                  <a:gd name="connsiteX5" fmla="*/ 13447 w 9170894"/>
                  <a:gd name="connsiteY5" fmla="*/ 363070 h 1990164"/>
                  <a:gd name="connsiteX0" fmla="*/ 13447 w 9170894"/>
                  <a:gd name="connsiteY0" fmla="*/ 295835 h 1922929"/>
                  <a:gd name="connsiteX1" fmla="*/ 0 w 9170894"/>
                  <a:gd name="connsiteY1" fmla="*/ 1922929 h 1922929"/>
                  <a:gd name="connsiteX2" fmla="*/ 9170894 w 9170894"/>
                  <a:gd name="connsiteY2" fmla="*/ 1922929 h 1922929"/>
                  <a:gd name="connsiteX3" fmla="*/ 9170894 w 9170894"/>
                  <a:gd name="connsiteY3" fmla="*/ 0 h 1922929"/>
                  <a:gd name="connsiteX4" fmla="*/ 4666129 w 9170894"/>
                  <a:gd name="connsiteY4" fmla="*/ 1519517 h 1922929"/>
                  <a:gd name="connsiteX5" fmla="*/ 13447 w 9170894"/>
                  <a:gd name="connsiteY5" fmla="*/ 295835 h 1922929"/>
                  <a:gd name="connsiteX0" fmla="*/ 13447 w 9170894"/>
                  <a:gd name="connsiteY0" fmla="*/ 295835 h 1922929"/>
                  <a:gd name="connsiteX1" fmla="*/ 0 w 9170894"/>
                  <a:gd name="connsiteY1" fmla="*/ 1922929 h 1922929"/>
                  <a:gd name="connsiteX2" fmla="*/ 9170894 w 9170894"/>
                  <a:gd name="connsiteY2" fmla="*/ 1922929 h 1922929"/>
                  <a:gd name="connsiteX3" fmla="*/ 9170894 w 9170894"/>
                  <a:gd name="connsiteY3" fmla="*/ 0 h 1922929"/>
                  <a:gd name="connsiteX4" fmla="*/ 4666129 w 9170894"/>
                  <a:gd name="connsiteY4" fmla="*/ 1519517 h 1922929"/>
                  <a:gd name="connsiteX5" fmla="*/ 13447 w 9170894"/>
                  <a:gd name="connsiteY5" fmla="*/ 295835 h 192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0894" h="1922929">
                    <a:moveTo>
                      <a:pt x="13447" y="295835"/>
                    </a:moveTo>
                    <a:lnTo>
                      <a:pt x="0" y="1922929"/>
                    </a:lnTo>
                    <a:lnTo>
                      <a:pt x="9170894" y="1922929"/>
                    </a:lnTo>
                    <a:lnTo>
                      <a:pt x="9170894" y="0"/>
                    </a:lnTo>
                    <a:cubicBezTo>
                      <a:pt x="7998759" y="1071282"/>
                      <a:pt x="6192370" y="1470211"/>
                      <a:pt x="4666129" y="1519517"/>
                    </a:cubicBezTo>
                    <a:cubicBezTo>
                      <a:pt x="3139888" y="1568823"/>
                      <a:pt x="1642782" y="1340223"/>
                      <a:pt x="13447" y="29583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50000">
                    <a:srgbClr val="FFFFFF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r" latinLnBrk="1"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45"/>
              <p:cNvSpPr/>
              <p:nvPr/>
            </p:nvSpPr>
            <p:spPr bwMode="auto">
              <a:xfrm>
                <a:off x="-10633" y="4935071"/>
                <a:ext cx="9154633" cy="1922929"/>
              </a:xfrm>
              <a:custGeom>
                <a:avLst/>
                <a:gdLst>
                  <a:gd name="connsiteX0" fmla="*/ 13447 w 9170894"/>
                  <a:gd name="connsiteY0" fmla="*/ 295835 h 1922929"/>
                  <a:gd name="connsiteX1" fmla="*/ 0 w 9170894"/>
                  <a:gd name="connsiteY1" fmla="*/ 1922929 h 1922929"/>
                  <a:gd name="connsiteX2" fmla="*/ 9170894 w 9170894"/>
                  <a:gd name="connsiteY2" fmla="*/ 1922929 h 1922929"/>
                  <a:gd name="connsiteX3" fmla="*/ 9170894 w 9170894"/>
                  <a:gd name="connsiteY3" fmla="*/ 0 h 1922929"/>
                  <a:gd name="connsiteX4" fmla="*/ 4666129 w 9170894"/>
                  <a:gd name="connsiteY4" fmla="*/ 1519517 h 1922929"/>
                  <a:gd name="connsiteX5" fmla="*/ 13447 w 9170894"/>
                  <a:gd name="connsiteY5" fmla="*/ 295835 h 1922929"/>
                  <a:gd name="connsiteX0" fmla="*/ 13447 w 9170894"/>
                  <a:gd name="connsiteY0" fmla="*/ 363070 h 1990164"/>
                  <a:gd name="connsiteX1" fmla="*/ 0 w 9170894"/>
                  <a:gd name="connsiteY1" fmla="*/ 1990164 h 1990164"/>
                  <a:gd name="connsiteX2" fmla="*/ 9170894 w 9170894"/>
                  <a:gd name="connsiteY2" fmla="*/ 1990164 h 1990164"/>
                  <a:gd name="connsiteX3" fmla="*/ 9170894 w 9170894"/>
                  <a:gd name="connsiteY3" fmla="*/ 67235 h 1990164"/>
                  <a:gd name="connsiteX4" fmla="*/ 4666129 w 9170894"/>
                  <a:gd name="connsiteY4" fmla="*/ 1586752 h 1990164"/>
                  <a:gd name="connsiteX5" fmla="*/ 13447 w 9170894"/>
                  <a:gd name="connsiteY5" fmla="*/ 363070 h 1990164"/>
                  <a:gd name="connsiteX0" fmla="*/ 13447 w 9170894"/>
                  <a:gd name="connsiteY0" fmla="*/ 363070 h 1990164"/>
                  <a:gd name="connsiteX1" fmla="*/ 0 w 9170894"/>
                  <a:gd name="connsiteY1" fmla="*/ 1990164 h 1990164"/>
                  <a:gd name="connsiteX2" fmla="*/ 9170894 w 9170894"/>
                  <a:gd name="connsiteY2" fmla="*/ 1990164 h 1990164"/>
                  <a:gd name="connsiteX3" fmla="*/ 9170894 w 9170894"/>
                  <a:gd name="connsiteY3" fmla="*/ 67235 h 1990164"/>
                  <a:gd name="connsiteX4" fmla="*/ 4666129 w 9170894"/>
                  <a:gd name="connsiteY4" fmla="*/ 1586752 h 1990164"/>
                  <a:gd name="connsiteX5" fmla="*/ 13447 w 9170894"/>
                  <a:gd name="connsiteY5" fmla="*/ 363070 h 1990164"/>
                  <a:gd name="connsiteX0" fmla="*/ 13447 w 9170894"/>
                  <a:gd name="connsiteY0" fmla="*/ 363070 h 1990164"/>
                  <a:gd name="connsiteX1" fmla="*/ 0 w 9170894"/>
                  <a:gd name="connsiteY1" fmla="*/ 1990164 h 1990164"/>
                  <a:gd name="connsiteX2" fmla="*/ 9170894 w 9170894"/>
                  <a:gd name="connsiteY2" fmla="*/ 1990164 h 1990164"/>
                  <a:gd name="connsiteX3" fmla="*/ 9170894 w 9170894"/>
                  <a:gd name="connsiteY3" fmla="*/ 67235 h 1990164"/>
                  <a:gd name="connsiteX4" fmla="*/ 4666129 w 9170894"/>
                  <a:gd name="connsiteY4" fmla="*/ 1586752 h 1990164"/>
                  <a:gd name="connsiteX5" fmla="*/ 13447 w 9170894"/>
                  <a:gd name="connsiteY5" fmla="*/ 363070 h 1990164"/>
                  <a:gd name="connsiteX0" fmla="*/ 13447 w 9170894"/>
                  <a:gd name="connsiteY0" fmla="*/ 363070 h 1990164"/>
                  <a:gd name="connsiteX1" fmla="*/ 0 w 9170894"/>
                  <a:gd name="connsiteY1" fmla="*/ 1990164 h 1990164"/>
                  <a:gd name="connsiteX2" fmla="*/ 9170894 w 9170894"/>
                  <a:gd name="connsiteY2" fmla="*/ 1990164 h 1990164"/>
                  <a:gd name="connsiteX3" fmla="*/ 9170894 w 9170894"/>
                  <a:gd name="connsiteY3" fmla="*/ 67235 h 1990164"/>
                  <a:gd name="connsiteX4" fmla="*/ 4666129 w 9170894"/>
                  <a:gd name="connsiteY4" fmla="*/ 1586752 h 1990164"/>
                  <a:gd name="connsiteX5" fmla="*/ 13447 w 9170894"/>
                  <a:gd name="connsiteY5" fmla="*/ 363070 h 1990164"/>
                  <a:gd name="connsiteX0" fmla="*/ 13447 w 9170894"/>
                  <a:gd name="connsiteY0" fmla="*/ 295835 h 1922929"/>
                  <a:gd name="connsiteX1" fmla="*/ 0 w 9170894"/>
                  <a:gd name="connsiteY1" fmla="*/ 1922929 h 1922929"/>
                  <a:gd name="connsiteX2" fmla="*/ 9170894 w 9170894"/>
                  <a:gd name="connsiteY2" fmla="*/ 1922929 h 1922929"/>
                  <a:gd name="connsiteX3" fmla="*/ 9170894 w 9170894"/>
                  <a:gd name="connsiteY3" fmla="*/ 0 h 1922929"/>
                  <a:gd name="connsiteX4" fmla="*/ 4666129 w 9170894"/>
                  <a:gd name="connsiteY4" fmla="*/ 1519517 h 1922929"/>
                  <a:gd name="connsiteX5" fmla="*/ 13447 w 9170894"/>
                  <a:gd name="connsiteY5" fmla="*/ 295835 h 1922929"/>
                  <a:gd name="connsiteX0" fmla="*/ 13447 w 9170894"/>
                  <a:gd name="connsiteY0" fmla="*/ 295835 h 1922929"/>
                  <a:gd name="connsiteX1" fmla="*/ 0 w 9170894"/>
                  <a:gd name="connsiteY1" fmla="*/ 1922929 h 1922929"/>
                  <a:gd name="connsiteX2" fmla="*/ 9170894 w 9170894"/>
                  <a:gd name="connsiteY2" fmla="*/ 1922929 h 1922929"/>
                  <a:gd name="connsiteX3" fmla="*/ 9170894 w 9170894"/>
                  <a:gd name="connsiteY3" fmla="*/ 0 h 1922929"/>
                  <a:gd name="connsiteX4" fmla="*/ 4666129 w 9170894"/>
                  <a:gd name="connsiteY4" fmla="*/ 1519517 h 1922929"/>
                  <a:gd name="connsiteX5" fmla="*/ 13447 w 9170894"/>
                  <a:gd name="connsiteY5" fmla="*/ 295835 h 192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0894" h="1922929">
                    <a:moveTo>
                      <a:pt x="13447" y="295835"/>
                    </a:moveTo>
                    <a:lnTo>
                      <a:pt x="0" y="1922929"/>
                    </a:lnTo>
                    <a:lnTo>
                      <a:pt x="9170894" y="1922929"/>
                    </a:lnTo>
                    <a:lnTo>
                      <a:pt x="9170894" y="0"/>
                    </a:lnTo>
                    <a:cubicBezTo>
                      <a:pt x="7998759" y="1071282"/>
                      <a:pt x="6192370" y="1470211"/>
                      <a:pt x="4666129" y="1519517"/>
                    </a:cubicBezTo>
                    <a:cubicBezTo>
                      <a:pt x="3139888" y="1568823"/>
                      <a:pt x="1642782" y="1340223"/>
                      <a:pt x="13447" y="29583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alpha val="7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r" latinLnBrk="1">
                  <a:defRPr/>
                </a:pPr>
                <a:endParaRPr lang="en-US">
                  <a:solidFill>
                    <a:srgbClr val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1" name="Freeform 45"/>
            <p:cNvSpPr/>
            <p:nvPr userDrawn="1"/>
          </p:nvSpPr>
          <p:spPr bwMode="auto">
            <a:xfrm>
              <a:off x="2790" y="6232915"/>
              <a:ext cx="9141210" cy="575235"/>
            </a:xfrm>
            <a:custGeom>
              <a:avLst/>
              <a:gdLst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363070 h 1990164"/>
                <a:gd name="connsiteX1" fmla="*/ 0 w 9170894"/>
                <a:gd name="connsiteY1" fmla="*/ 1990164 h 1990164"/>
                <a:gd name="connsiteX2" fmla="*/ 9170894 w 9170894"/>
                <a:gd name="connsiteY2" fmla="*/ 1990164 h 1990164"/>
                <a:gd name="connsiteX3" fmla="*/ 9170894 w 9170894"/>
                <a:gd name="connsiteY3" fmla="*/ 67235 h 1990164"/>
                <a:gd name="connsiteX4" fmla="*/ 4666129 w 9170894"/>
                <a:gd name="connsiteY4" fmla="*/ 1586752 h 1990164"/>
                <a:gd name="connsiteX5" fmla="*/ 13447 w 9170894"/>
                <a:gd name="connsiteY5" fmla="*/ 363070 h 1990164"/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13447 w 9170894"/>
                <a:gd name="connsiteY0" fmla="*/ 295835 h 1922929"/>
                <a:gd name="connsiteX1" fmla="*/ 0 w 9170894"/>
                <a:gd name="connsiteY1" fmla="*/ 1922929 h 1922929"/>
                <a:gd name="connsiteX2" fmla="*/ 9170894 w 9170894"/>
                <a:gd name="connsiteY2" fmla="*/ 1922929 h 1922929"/>
                <a:gd name="connsiteX3" fmla="*/ 9170894 w 9170894"/>
                <a:gd name="connsiteY3" fmla="*/ 0 h 1922929"/>
                <a:gd name="connsiteX4" fmla="*/ 4666129 w 9170894"/>
                <a:gd name="connsiteY4" fmla="*/ 1519517 h 1922929"/>
                <a:gd name="connsiteX5" fmla="*/ 13447 w 9170894"/>
                <a:gd name="connsiteY5" fmla="*/ 295835 h 1922929"/>
                <a:gd name="connsiteX0" fmla="*/ 9161929 w 9161929"/>
                <a:gd name="connsiteY0" fmla="*/ 1922929 h 2172311"/>
                <a:gd name="connsiteX1" fmla="*/ 9161929 w 9161929"/>
                <a:gd name="connsiteY1" fmla="*/ 0 h 2172311"/>
                <a:gd name="connsiteX2" fmla="*/ 4657164 w 9161929"/>
                <a:gd name="connsiteY2" fmla="*/ 1519517 h 2172311"/>
                <a:gd name="connsiteX3" fmla="*/ 4482 w 9161929"/>
                <a:gd name="connsiteY3" fmla="*/ 295835 h 2172311"/>
                <a:gd name="connsiteX4" fmla="*/ 82637 w 9161929"/>
                <a:gd name="connsiteY4" fmla="*/ 2172311 h 2172311"/>
                <a:gd name="connsiteX0" fmla="*/ 9157447 w 9157447"/>
                <a:gd name="connsiteY0" fmla="*/ 1922929 h 1922929"/>
                <a:gd name="connsiteX1" fmla="*/ 9157447 w 9157447"/>
                <a:gd name="connsiteY1" fmla="*/ 0 h 1922929"/>
                <a:gd name="connsiteX2" fmla="*/ 4652682 w 9157447"/>
                <a:gd name="connsiteY2" fmla="*/ 1519517 h 1922929"/>
                <a:gd name="connsiteX3" fmla="*/ 0 w 9157447"/>
                <a:gd name="connsiteY3" fmla="*/ 295835 h 1922929"/>
                <a:gd name="connsiteX0" fmla="*/ 9157447 w 9157447"/>
                <a:gd name="connsiteY0" fmla="*/ 0 h 1568823"/>
                <a:gd name="connsiteX1" fmla="*/ 4652682 w 9157447"/>
                <a:gd name="connsiteY1" fmla="*/ 1519517 h 1568823"/>
                <a:gd name="connsiteX2" fmla="*/ 0 w 9157447"/>
                <a:gd name="connsiteY2" fmla="*/ 295835 h 156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57447" h="1568823">
                  <a:moveTo>
                    <a:pt x="9157447" y="0"/>
                  </a:moveTo>
                  <a:cubicBezTo>
                    <a:pt x="7985312" y="1071282"/>
                    <a:pt x="6178923" y="1470211"/>
                    <a:pt x="4652682" y="1519517"/>
                  </a:cubicBezTo>
                  <a:cubicBezTo>
                    <a:pt x="3126441" y="1568823"/>
                    <a:pt x="1629335" y="1340223"/>
                    <a:pt x="0" y="295835"/>
                  </a:cubicBezTo>
                </a:path>
              </a:pathLst>
            </a:custGeom>
            <a:noFill/>
            <a:ln w="15875" cap="flat" cmpd="sng" algn="ctr">
              <a:gradFill flip="none" rotWithShape="1">
                <a:gsLst>
                  <a:gs pos="0">
                    <a:srgbClr val="FFFFFF">
                      <a:alpha val="50000"/>
                    </a:srgbClr>
                  </a:gs>
                  <a:gs pos="50000">
                    <a:srgbClr val="FFFFFF"/>
                  </a:gs>
                  <a:gs pos="94000">
                    <a:srgbClr val="FFFFFF">
                      <a:alpha val="70000"/>
                    </a:srgb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latinLnBrk="1">
                <a:defRPr/>
              </a:pPr>
              <a:endParaRPr lang="en-US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" name="제목 13"/>
          <p:cNvSpPr>
            <a:spLocks noGrp="1"/>
          </p:cNvSpPr>
          <p:nvPr>
            <p:ph type="title"/>
          </p:nvPr>
        </p:nvSpPr>
        <p:spPr>
          <a:xfrm rot="5400000">
            <a:off x="5600684" y="2686044"/>
            <a:ext cx="5943632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16" name="세로 텍스트 개체 틀 15"/>
          <p:cNvSpPr>
            <a:spLocks noGrp="1"/>
          </p:cNvSpPr>
          <p:nvPr>
            <p:ph type="body" orient="vert" sz="quarter" idx="13"/>
          </p:nvPr>
        </p:nvSpPr>
        <p:spPr>
          <a:xfrm>
            <a:off x="642938" y="357166"/>
            <a:ext cx="6429375" cy="58579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5" name="날짜 개체 틀 24"/>
          <p:cNvSpPr>
            <a:spLocks noGrp="1"/>
          </p:cNvSpPr>
          <p:nvPr>
            <p:ph type="dt" sz="half" idx="14"/>
          </p:nvPr>
        </p:nvSpPr>
        <p:spPr>
          <a:xfrm>
            <a:off x="642938" y="6357938"/>
            <a:ext cx="1857375" cy="292100"/>
          </a:xfrm>
        </p:spPr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>
              <a:defRPr/>
            </a:pPr>
            <a:fld id="{3E84699E-F8A8-4B40-9F81-F2F474F853B4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17" name="슬라이드 번호 개체 틀 25"/>
          <p:cNvSpPr>
            <a:spLocks noGrp="1"/>
          </p:cNvSpPr>
          <p:nvPr>
            <p:ph type="sldNum" sz="quarter" idx="15"/>
          </p:nvPr>
        </p:nvSpPr>
        <p:spPr>
          <a:xfrm>
            <a:off x="2714625" y="6357938"/>
            <a:ext cx="571500" cy="292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>
              <a:defRPr/>
            </a:pPr>
            <a:fld id="{2147C3FB-D321-4450-BDEB-ECAF4B8C5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바닥글 개체 틀 26"/>
          <p:cNvSpPr>
            <a:spLocks noGrp="1"/>
          </p:cNvSpPr>
          <p:nvPr>
            <p:ph type="ftr" sz="quarter" idx="16"/>
          </p:nvPr>
        </p:nvSpPr>
        <p:spPr>
          <a:xfrm>
            <a:off x="3857625" y="6357938"/>
            <a:ext cx="3143250" cy="292100"/>
          </a:xfrm>
        </p:spPr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모서리가 둥근 직사각형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1" name="내용 개체 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8313BAE-D7BB-4B26-A92C-04E322917081}" type="datetimeFigureOut">
              <a:rPr lang="ko-KR" altLang="en-US"/>
              <a:pPr>
                <a:defRPr/>
              </a:pPr>
              <a:t>2013-11-07</a:t>
            </a:fld>
            <a:endParaRPr lang="ko-KR" altLang="en-US"/>
          </a:p>
        </p:txBody>
      </p:sp>
      <p:sp>
        <p:nvSpPr>
          <p:cNvPr id="8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B5553-6636-465E-8BD5-9C6DDD4993D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직사각형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직사각형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en-US" noProof="0" dirty="0"/>
          </a:p>
        </p:txBody>
      </p:sp>
      <p:sp>
        <p:nvSpPr>
          <p:cNvPr id="8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2D42259-BED7-4E02-988A-1459A14A3532}" type="datetimeFigureOut">
              <a:rPr lang="ko-KR" altLang="en-US"/>
              <a:pPr>
                <a:defRPr/>
              </a:pPr>
              <a:t>2013-11-07</a:t>
            </a:fld>
            <a:endParaRPr lang="ko-KR" altLang="en-US"/>
          </a:p>
        </p:txBody>
      </p:sp>
      <p:sp>
        <p:nvSpPr>
          <p:cNvPr id="9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0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5BCFB-F69F-4C7E-B962-9492736169C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모서리가 둥근 직사각형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제목 개체 틀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smtClean="0"/>
          </a:p>
        </p:txBody>
      </p:sp>
      <p:sp>
        <p:nvSpPr>
          <p:cNvPr id="1029" name="텍스트 개체 틀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smtClean="0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526379-EFA4-4817-B112-86DE9D2EDA5D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0CAE1136-D443-4E02-9166-D40D6D0AD5F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  <p:sldLayoutId id="2147483975" r:id="rId17"/>
    <p:sldLayoutId id="2147483976" r:id="rId18"/>
    <p:sldLayoutId id="2147483977" r:id="rId19"/>
    <p:sldLayoutId id="2147483978" r:id="rId20"/>
    <p:sldLayoutId id="2147483979" r:id="rId21"/>
    <p:sldLayoutId id="2147483980" r:id="rId22"/>
    <p:sldLayoutId id="2147483981" r:id="rId23"/>
    <p:sldLayoutId id="2147483982" r:id="rId24"/>
    <p:sldLayoutId id="2147483983" r:id="rId25"/>
    <p:sldLayoutId id="2147483984" r:id="rId26"/>
    <p:sldLayoutId id="2147483985" r:id="rId27"/>
    <p:sldLayoutId id="2147483986" r:id="rId28"/>
    <p:sldLayoutId id="2147483987" r:id="rId29"/>
    <p:sldLayoutId id="2147483988" r:id="rId30"/>
    <p:sldLayoutId id="2147483989" r:id="rId31"/>
    <p:sldLayoutId id="2147483990" r:id="rId32"/>
    <p:sldLayoutId id="2147483991" r:id="rId33"/>
    <p:sldLayoutId id="2147483992" r:id="rId34"/>
    <p:sldLayoutId id="2147483993" r:id="rId35"/>
    <p:sldLayoutId id="2147483994" r:id="rId36"/>
    <p:sldLayoutId id="2147483995" r:id="rId37"/>
    <p:sldLayoutId id="2147483996" r:id="rId38"/>
    <p:sldLayoutId id="2147483997" r:id="rId39"/>
    <p:sldLayoutId id="2147483998" r:id="rId40"/>
    <p:sldLayoutId id="2147483999" r:id="rId41"/>
    <p:sldLayoutId id="2147484000" r:id="rId42"/>
    <p:sldLayoutId id="2147484001" r:id="rId43"/>
    <p:sldLayoutId id="2147484002" r:id="rId44"/>
    <p:sldLayoutId id="2147484003" r:id="rId45"/>
    <p:sldLayoutId id="2147484004" r:id="rId46"/>
    <p:sldLayoutId id="2147484005" r:id="rId47"/>
    <p:sldLayoutId id="2147484006" r:id="rId48"/>
    <p:sldLayoutId id="2147484007" r:id="rId49"/>
    <p:sldLayoutId id="2147484008" r:id="rId50"/>
    <p:sldLayoutId id="2147484009" r:id="rId51"/>
    <p:sldLayoutId id="2147484010" r:id="rId52"/>
    <p:sldLayoutId id="2147484011" r:id="rId53"/>
    <p:sldLayoutId id="2147484012" r:id="rId54"/>
    <p:sldLayoutId id="2147484013" r:id="rId55"/>
    <p:sldLayoutId id="2147484014" r:id="rId56"/>
    <p:sldLayoutId id="2147484015" r:id="rId57"/>
    <p:sldLayoutId id="2147484016" r:id="rId58"/>
    <p:sldLayoutId id="2147484017" r:id="rId59"/>
    <p:sldLayoutId id="2147484018" r:id="rId60"/>
    <p:sldLayoutId id="2147484019" r:id="rId61"/>
    <p:sldLayoutId id="2147484020" r:id="rId62"/>
    <p:sldLayoutId id="2147484021" r:id="rId63"/>
    <p:sldLayoutId id="2147484022" r:id="rId64"/>
    <p:sldLayoutId id="2147484023" r:id="rId65"/>
    <p:sldLayoutId id="2147484024" r:id="rId66"/>
    <p:sldLayoutId id="2147484025" r:id="rId67"/>
    <p:sldLayoutId id="2147484026" r:id="rId68"/>
    <p:sldLayoutId id="2147484027" r:id="rId69"/>
    <p:sldLayoutId id="2147484028" r:id="rId70"/>
    <p:sldLayoutId id="2147484029" r:id="rId71"/>
    <p:sldLayoutId id="2147484030" r:id="rId72"/>
    <p:sldLayoutId id="2147484031" r:id="rId73"/>
    <p:sldLayoutId id="2147484032" r:id="rId74"/>
  </p:sldLayoutIdLst>
  <p:txStyles>
    <p:titleStyle>
      <a:lvl1pPr algn="l" rtl="0" fontAlgn="base" latinLnBrk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바탕"/>
        </a:defRPr>
      </a:lvl1pPr>
      <a:lvl2pPr algn="l" rtl="0" fontAlgn="base" latinLnBrk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  <a:ea typeface="바탕"/>
          <a:cs typeface="바탕"/>
        </a:defRPr>
      </a:lvl2pPr>
      <a:lvl3pPr algn="l" rtl="0" fontAlgn="base" latinLnBrk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  <a:ea typeface="바탕"/>
          <a:cs typeface="바탕"/>
        </a:defRPr>
      </a:lvl3pPr>
      <a:lvl4pPr algn="l" rtl="0" fontAlgn="base" latinLnBrk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  <a:ea typeface="바탕"/>
          <a:cs typeface="바탕"/>
        </a:defRPr>
      </a:lvl4pPr>
      <a:lvl5pPr algn="l" rtl="0" fontAlgn="base" latinLnBrk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  <a:ea typeface="바탕"/>
          <a:cs typeface="바탕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  <a:ea typeface="바탕"/>
          <a:cs typeface="바탕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  <a:ea typeface="바탕"/>
          <a:cs typeface="바탕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  <a:ea typeface="바탕"/>
          <a:cs typeface="바탕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  <a:ea typeface="바탕"/>
          <a:cs typeface="바탕"/>
        </a:defRPr>
      </a:lvl9pPr>
    </p:titleStyle>
    <p:bodyStyle>
      <a:lvl1pPr marL="273050" indent="-273050" algn="l" rtl="0" fontAlgn="base" latinLnBrk="1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맑은 고딕"/>
        </a:defRPr>
      </a:lvl1pPr>
      <a:lvl2pPr marL="547688" indent="-228600" algn="l" rtl="0" fontAlgn="base" latinLnBrk="1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맑은 고딕"/>
        </a:defRPr>
      </a:lvl2pPr>
      <a:lvl3pPr marL="822325" indent="-228600" algn="l" rtl="0" fontAlgn="base" latinLnBrk="1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3pPr>
      <a:lvl4pPr marL="1096963" indent="-228600" algn="l" rtl="0" fontAlgn="base" latinLnBrk="1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4pPr>
      <a:lvl5pPr marL="1371600" indent="-228600" algn="l" rtl="0" fontAlgn="base" latinLnBrk="1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5pPr>
      <a:lvl6pPr marL="1645920" indent="-228600" algn="l" rtl="0" eaLnBrk="1" latinLnBrk="1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1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1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1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 txBox="1">
            <a:spLocks noChangeArrowheads="1"/>
          </p:cNvSpPr>
          <p:nvPr/>
        </p:nvSpPr>
        <p:spPr bwMode="auto">
          <a:xfrm>
            <a:off x="126108" y="857920"/>
            <a:ext cx="8568952" cy="25202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normAutofit lnSpcReduction="10000"/>
          </a:bodyPr>
          <a:lstStyle/>
          <a:p>
            <a:pPr algn="ctr" fontAlgn="auto" latinLnBrk="1">
              <a:spcAft>
                <a:spcPts val="0"/>
              </a:spcAft>
              <a:defRPr/>
            </a:pPr>
            <a:r>
              <a:rPr lang="en-US" altLang="ko-KR" sz="5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HY태백B" pitchFamily="18" charset="-127"/>
                <a:cs typeface="Times New Roman" pitchFamily="18" charset="0"/>
              </a:rPr>
              <a:t>Prevalence and Incidence of</a:t>
            </a:r>
          </a:p>
          <a:p>
            <a:pPr algn="ctr" fontAlgn="auto" latinLnBrk="1">
              <a:spcAft>
                <a:spcPts val="0"/>
              </a:spcAft>
              <a:defRPr/>
            </a:pPr>
            <a:r>
              <a:rPr lang="en-US" altLang="ko-KR" sz="5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HY태백B" pitchFamily="18" charset="-127"/>
                <a:cs typeface="Times New Roman" pitchFamily="18" charset="0"/>
              </a:rPr>
              <a:t> Violence against Women </a:t>
            </a:r>
          </a:p>
          <a:p>
            <a:pPr algn="ctr" fontAlgn="auto" latinLnBrk="1">
              <a:spcAft>
                <a:spcPts val="0"/>
              </a:spcAft>
              <a:defRPr/>
            </a:pPr>
            <a:r>
              <a:rPr lang="en-US" altLang="ko-KR" sz="5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HY태백B" pitchFamily="18" charset="-127"/>
                <a:cs typeface="Times New Roman" pitchFamily="18" charset="0"/>
              </a:rPr>
              <a:t>in Korea</a:t>
            </a:r>
            <a:endParaRPr lang="ko-KR" altLang="en-US" sz="54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ea typeface="HY태백B" pitchFamily="18" charset="-127"/>
              <a:cs typeface="Times New Roman" pitchFamily="18" charset="0"/>
            </a:endParaRPr>
          </a:p>
        </p:txBody>
      </p:sp>
      <p:sp>
        <p:nvSpPr>
          <p:cNvPr id="79874" name="Text Box 17"/>
          <p:cNvSpPr txBox="1">
            <a:spLocks noChangeArrowheads="1"/>
          </p:cNvSpPr>
          <p:nvPr/>
        </p:nvSpPr>
        <p:spPr bwMode="auto">
          <a:xfrm>
            <a:off x="3059113" y="3910013"/>
            <a:ext cx="33035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2800">
                <a:solidFill>
                  <a:srgbClr val="000000"/>
                </a:solidFill>
                <a:latin typeface="Times New Roman" pitchFamily="18" charset="0"/>
                <a:ea typeface="휴먼모음T"/>
                <a:cs typeface="Times New Roman" pitchFamily="18" charset="0"/>
              </a:rPr>
              <a:t>November,  2013</a:t>
            </a:r>
          </a:p>
        </p:txBody>
      </p:sp>
      <p:sp>
        <p:nvSpPr>
          <p:cNvPr id="79875" name="Text Box 16"/>
          <p:cNvSpPr txBox="1">
            <a:spLocks noChangeArrowheads="1"/>
          </p:cNvSpPr>
          <p:nvPr/>
        </p:nvSpPr>
        <p:spPr bwMode="auto">
          <a:xfrm>
            <a:off x="2195513" y="4432300"/>
            <a:ext cx="5262562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2800">
                <a:solidFill>
                  <a:srgbClr val="000000"/>
                </a:solidFill>
                <a:latin typeface="Times New Roman" pitchFamily="18" charset="0"/>
                <a:ea typeface="양재참숯체B"/>
                <a:cs typeface="Times New Roman" pitchFamily="18" charset="0"/>
              </a:rPr>
              <a:t>      Mijeong Lee, Ph.D. </a:t>
            </a:r>
          </a:p>
        </p:txBody>
      </p:sp>
      <p:grpSp>
        <p:nvGrpSpPr>
          <p:cNvPr id="79876" name="그룹 3"/>
          <p:cNvGrpSpPr>
            <a:grpSpLocks/>
          </p:cNvGrpSpPr>
          <p:nvPr/>
        </p:nvGrpSpPr>
        <p:grpSpPr bwMode="auto">
          <a:xfrm>
            <a:off x="1060450" y="5445125"/>
            <a:ext cx="6950075" cy="533400"/>
            <a:chOff x="-561232" y="6230023"/>
            <a:chExt cx="6949910" cy="533379"/>
          </a:xfrm>
        </p:grpSpPr>
        <p:pic>
          <p:nvPicPr>
            <p:cNvPr id="79877" name="Picture 1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63241" y="6259346"/>
              <a:ext cx="925437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878" name="직사각형 2"/>
            <p:cNvSpPr>
              <a:spLocks noChangeArrowheads="1"/>
            </p:cNvSpPr>
            <p:nvPr/>
          </p:nvSpPr>
          <p:spPr bwMode="auto">
            <a:xfrm>
              <a:off x="-561232" y="6230023"/>
              <a:ext cx="662473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1"/>
              <a:r>
                <a:rPr lang="en-US" altLang="ko-KR" sz="2800">
                  <a:solidFill>
                    <a:srgbClr val="000000"/>
                  </a:solidFill>
                  <a:latin typeface="Times New Roman" pitchFamily="18" charset="0"/>
                  <a:ea typeface="휴먼모음T"/>
                  <a:cs typeface="Times New Roman" pitchFamily="18" charset="0"/>
                </a:rPr>
                <a:t>   Korean Women's Development Institute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233204"/>
            <a:ext cx="7199087" cy="492443"/>
          </a:xfrm>
          <a:prstGeom prst="rect">
            <a:avLst/>
          </a:prstGeo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latinLnBrk="1">
              <a:defRPr/>
            </a:pPr>
            <a:r>
              <a:rPr lang="en-US" altLang="ko-KR" sz="3600" b="1" dirty="0">
                <a:ln w="10541" cmpd="sng">
                  <a:solidFill>
                    <a:srgbClr val="D3481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34817">
                        <a:tint val="40000"/>
                        <a:satMod val="250000"/>
                      </a:srgbClr>
                    </a:gs>
                    <a:gs pos="9000">
                      <a:srgbClr val="D34817">
                        <a:tint val="52000"/>
                        <a:satMod val="300000"/>
                      </a:srgbClr>
                    </a:gs>
                    <a:gs pos="50000">
                      <a:srgbClr val="D34817">
                        <a:shade val="20000"/>
                        <a:satMod val="300000"/>
                      </a:srgbClr>
                    </a:gs>
                    <a:gs pos="79000">
                      <a:srgbClr val="D34817">
                        <a:tint val="52000"/>
                        <a:satMod val="300000"/>
                      </a:srgbClr>
                    </a:gs>
                    <a:gs pos="100000">
                      <a:srgbClr val="D3481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휴먼모음T" pitchFamily="18" charset="-127"/>
                <a:ea typeface="휴먼모음T" pitchFamily="18" charset="-127"/>
                <a:cs typeface="+mj-cs"/>
              </a:rPr>
              <a:t> </a:t>
            </a:r>
            <a:r>
              <a:rPr lang="en-US" altLang="ko-KR" sz="3600" b="1" dirty="0">
                <a:ln w="10541" cmpd="sng">
                  <a:solidFill>
                    <a:srgbClr val="D3481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34817">
                        <a:tint val="40000"/>
                        <a:satMod val="250000"/>
                      </a:srgbClr>
                    </a:gs>
                    <a:gs pos="9000">
                      <a:srgbClr val="D34817">
                        <a:tint val="52000"/>
                        <a:satMod val="300000"/>
                      </a:srgbClr>
                    </a:gs>
                    <a:gs pos="50000">
                      <a:srgbClr val="D34817">
                        <a:shade val="20000"/>
                        <a:satMod val="300000"/>
                      </a:srgbClr>
                    </a:gs>
                    <a:gs pos="79000">
                      <a:srgbClr val="D34817">
                        <a:tint val="52000"/>
                        <a:satMod val="300000"/>
                      </a:srgbClr>
                    </a:gs>
                    <a:gs pos="100000">
                      <a:srgbClr val="D3481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ea typeface="휴먼모음T" pitchFamily="18" charset="-127"/>
                <a:cs typeface="Times New Roman" panose="02020603050405020304" pitchFamily="18" charset="0"/>
              </a:rPr>
              <a:t> Survey on VAW</a:t>
            </a:r>
            <a:endParaRPr lang="en-US" altLang="ko-KR" sz="3600" b="1" cap="all" dirty="0">
              <a:ln w="9000" cmpd="sng">
                <a:solidFill>
                  <a:srgbClr val="956251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956251">
                      <a:shade val="20000"/>
                      <a:satMod val="245000"/>
                    </a:srgbClr>
                  </a:gs>
                  <a:gs pos="43000">
                    <a:srgbClr val="956251">
                      <a:satMod val="255000"/>
                    </a:srgbClr>
                  </a:gs>
                  <a:gs pos="48000">
                    <a:srgbClr val="956251">
                      <a:shade val="85000"/>
                      <a:satMod val="255000"/>
                    </a:srgbClr>
                  </a:gs>
                  <a:gs pos="100000">
                    <a:srgbClr val="956251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ea typeface="휴먼모음T" pitchFamily="18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288" y="1196975"/>
            <a:ext cx="8353425" cy="6678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v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v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v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2010 Domestic Violence Survey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 Ever-married women and men aged 19 to under 65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 Total cases : 2,659/  Women 1,984/ Men 675  </a:t>
            </a: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v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2010 Sexual Violence Survey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   Women and men aged 19 and over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   Total cases : 2,200/ Women 1,583/ Men 617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 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v"/>
              <a:defRPr/>
            </a:pPr>
            <a:endParaRPr lang="en-US" altLang="ko-KR" sz="2000" dirty="0">
              <a:solidFill>
                <a:prstClr val="black"/>
              </a:solidFill>
              <a:latin typeface="HY울릉도B" pitchFamily="18" charset="-127"/>
              <a:ea typeface="HY울릉도B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233204"/>
            <a:ext cx="7199087" cy="492443"/>
          </a:xfrm>
          <a:prstGeom prst="rect">
            <a:avLst/>
          </a:prstGeo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latinLnBrk="1">
              <a:defRPr/>
            </a:pPr>
            <a:r>
              <a:rPr lang="en-US" altLang="ko-KR" sz="3600" b="1" dirty="0">
                <a:ln w="10541" cmpd="sng">
                  <a:solidFill>
                    <a:srgbClr val="D3481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34817">
                        <a:tint val="40000"/>
                        <a:satMod val="250000"/>
                      </a:srgbClr>
                    </a:gs>
                    <a:gs pos="9000">
                      <a:srgbClr val="D34817">
                        <a:tint val="52000"/>
                        <a:satMod val="300000"/>
                      </a:srgbClr>
                    </a:gs>
                    <a:gs pos="50000">
                      <a:srgbClr val="D34817">
                        <a:shade val="20000"/>
                        <a:satMod val="300000"/>
                      </a:srgbClr>
                    </a:gs>
                    <a:gs pos="79000">
                      <a:srgbClr val="D34817">
                        <a:tint val="52000"/>
                        <a:satMod val="300000"/>
                      </a:srgbClr>
                    </a:gs>
                    <a:gs pos="100000">
                      <a:srgbClr val="D3481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ea typeface="휴먼모음T" pitchFamily="18" charset="-127"/>
                <a:cs typeface="Times New Roman" panose="02020603050405020304" pitchFamily="18" charset="0"/>
              </a:rPr>
              <a:t>Survey Method : 2010  Surveys</a:t>
            </a:r>
            <a:endParaRPr lang="en-US" altLang="ko-KR" sz="3600" b="1" cap="all" dirty="0">
              <a:ln w="9000" cmpd="sng">
                <a:solidFill>
                  <a:srgbClr val="956251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956251">
                      <a:shade val="20000"/>
                      <a:satMod val="245000"/>
                    </a:srgbClr>
                  </a:gs>
                  <a:gs pos="43000">
                    <a:srgbClr val="956251">
                      <a:satMod val="255000"/>
                    </a:srgbClr>
                  </a:gs>
                  <a:gs pos="48000">
                    <a:srgbClr val="956251">
                      <a:shade val="85000"/>
                      <a:satMod val="255000"/>
                    </a:srgbClr>
                  </a:gs>
                  <a:gs pos="100000">
                    <a:srgbClr val="956251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ea typeface="휴먼모음T" pitchFamily="18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288" y="1196975"/>
            <a:ext cx="8353425" cy="7048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v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200 sampling units are stratified in proportion to 16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 metropolitan provinces, which are based on enumeration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districts of 2005 Korea census.   </a:t>
            </a: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v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19 households are selected per each sampling unit in DV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survey and 11 households in SV survey.      </a:t>
            </a: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v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Two interviewers as a team visit each household and interview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the household member whose birthday is the earliest in the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year. Questionnaire is completed either by interviewer or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respondent.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 </a:t>
            </a: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v"/>
              <a:defRPr/>
            </a:pPr>
            <a:endParaRPr lang="en-US" altLang="ko-KR" sz="2000" dirty="0">
              <a:solidFill>
                <a:prstClr val="black"/>
              </a:solidFill>
              <a:latin typeface="HY울릉도B" pitchFamily="18" charset="-127"/>
              <a:ea typeface="HY울릉도B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233204"/>
            <a:ext cx="7199087" cy="492443"/>
          </a:xfrm>
          <a:prstGeom prst="rect">
            <a:avLst/>
          </a:prstGeo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latinLnBrk="1">
              <a:defRPr/>
            </a:pPr>
            <a:r>
              <a:rPr lang="en-US" altLang="ko-KR" sz="3600" b="1" dirty="0">
                <a:ln w="10541" cmpd="sng">
                  <a:solidFill>
                    <a:srgbClr val="D3481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34817">
                        <a:tint val="40000"/>
                        <a:satMod val="250000"/>
                      </a:srgbClr>
                    </a:gs>
                    <a:gs pos="9000">
                      <a:srgbClr val="D34817">
                        <a:tint val="52000"/>
                        <a:satMod val="300000"/>
                      </a:srgbClr>
                    </a:gs>
                    <a:gs pos="50000">
                      <a:srgbClr val="D34817">
                        <a:shade val="20000"/>
                        <a:satMod val="300000"/>
                      </a:srgbClr>
                    </a:gs>
                    <a:gs pos="79000">
                      <a:srgbClr val="D34817">
                        <a:tint val="52000"/>
                        <a:satMod val="300000"/>
                      </a:srgbClr>
                    </a:gs>
                    <a:gs pos="100000">
                      <a:srgbClr val="D3481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ea typeface="휴먼모음T" pitchFamily="18" charset="-127"/>
                <a:cs typeface="Times New Roman" panose="02020603050405020304" pitchFamily="18" charset="0"/>
              </a:rPr>
              <a:t>Survey Content : 2010 DV Survey</a:t>
            </a:r>
            <a:endParaRPr lang="en-US" altLang="ko-KR" sz="3600" b="1" cap="all" dirty="0">
              <a:ln w="9000" cmpd="sng">
                <a:solidFill>
                  <a:srgbClr val="956251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956251">
                      <a:shade val="20000"/>
                      <a:satMod val="245000"/>
                    </a:srgbClr>
                  </a:gs>
                  <a:gs pos="43000">
                    <a:srgbClr val="956251">
                      <a:satMod val="255000"/>
                    </a:srgbClr>
                  </a:gs>
                  <a:gs pos="48000">
                    <a:srgbClr val="956251">
                      <a:shade val="85000"/>
                      <a:satMod val="255000"/>
                    </a:srgbClr>
                  </a:gs>
                  <a:gs pos="100000">
                    <a:srgbClr val="956251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ea typeface="휴먼모음T" pitchFamily="18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8300" y="1412875"/>
            <a:ext cx="8329613" cy="7786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v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2010 Domestic Violence Survey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 Perception on gender role and violence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 Experience of being abused during childhood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 Awareness of act, policy and related services on DV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 Detailed actions of physical, emotional, economic,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    sexual violence/ first occurrence/ frequency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 Emotional and physical injuries from DV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 Response to domestic violence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 Personal and demographic information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 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 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 </a:t>
            </a: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v"/>
              <a:defRPr/>
            </a:pPr>
            <a:endParaRPr lang="en-US" altLang="ko-KR" sz="2000" dirty="0">
              <a:solidFill>
                <a:prstClr val="black"/>
              </a:solidFill>
              <a:latin typeface="HY울릉도B" pitchFamily="18" charset="-127"/>
              <a:ea typeface="HY울릉도B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233204"/>
            <a:ext cx="7199087" cy="492443"/>
          </a:xfrm>
          <a:prstGeom prst="rect">
            <a:avLst/>
          </a:prstGeo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latinLnBrk="1">
              <a:defRPr/>
            </a:pPr>
            <a:r>
              <a:rPr lang="en-US" altLang="ko-KR" sz="3600" b="1" dirty="0">
                <a:ln w="10541" cmpd="sng">
                  <a:solidFill>
                    <a:srgbClr val="D3481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34817">
                        <a:tint val="40000"/>
                        <a:satMod val="250000"/>
                      </a:srgbClr>
                    </a:gs>
                    <a:gs pos="9000">
                      <a:srgbClr val="D34817">
                        <a:tint val="52000"/>
                        <a:satMod val="300000"/>
                      </a:srgbClr>
                    </a:gs>
                    <a:gs pos="50000">
                      <a:srgbClr val="D34817">
                        <a:shade val="20000"/>
                        <a:satMod val="300000"/>
                      </a:srgbClr>
                    </a:gs>
                    <a:gs pos="79000">
                      <a:srgbClr val="D34817">
                        <a:tint val="52000"/>
                        <a:satMod val="300000"/>
                      </a:srgbClr>
                    </a:gs>
                    <a:gs pos="100000">
                      <a:srgbClr val="D3481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ea typeface="휴먼모음T" pitchFamily="18" charset="-127"/>
                <a:cs typeface="Times New Roman" panose="02020603050405020304" pitchFamily="18" charset="0"/>
              </a:rPr>
              <a:t>Survey Content : 2010 SV Survey</a:t>
            </a:r>
            <a:endParaRPr lang="en-US" altLang="ko-KR" sz="3600" b="1" cap="all" dirty="0">
              <a:ln w="9000" cmpd="sng">
                <a:solidFill>
                  <a:srgbClr val="956251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956251">
                      <a:shade val="20000"/>
                      <a:satMod val="245000"/>
                    </a:srgbClr>
                  </a:gs>
                  <a:gs pos="43000">
                    <a:srgbClr val="956251">
                      <a:satMod val="255000"/>
                    </a:srgbClr>
                  </a:gs>
                  <a:gs pos="48000">
                    <a:srgbClr val="956251">
                      <a:shade val="85000"/>
                      <a:satMod val="255000"/>
                    </a:srgbClr>
                  </a:gs>
                  <a:gs pos="100000">
                    <a:srgbClr val="956251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ea typeface="휴먼모음T" pitchFamily="18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8300" y="1412875"/>
            <a:ext cx="8329613" cy="8156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v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2010 Sexual Violence Survey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 Perception on sexuality and sexual violence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  Awareness of act, policy and related services on SV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  Questions on sexual molestation, attempted rape, rape,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    sexual harassment, stalking/  ever occurred/ frequency/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    number of predators/ first occurrence/ occurrence during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    the last year/ relationship with predator       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  Emotional and physical injuries from SV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 Response to sexual violence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 Personal and demographic information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 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 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 </a:t>
            </a: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v"/>
              <a:defRPr/>
            </a:pPr>
            <a:endParaRPr lang="en-US" altLang="ko-KR" sz="2000" dirty="0">
              <a:solidFill>
                <a:prstClr val="black"/>
              </a:solidFill>
              <a:latin typeface="HY울릉도B" pitchFamily="18" charset="-127"/>
              <a:ea typeface="HY울릉도B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atinLnBrk="1"/>
            <a:endParaRPr kumimoji="1" lang="ko-KR" altLang="ko-KR">
              <a:solidFill>
                <a:srgbClr val="000000"/>
              </a:solidFill>
              <a:latin typeface="굴림"/>
              <a:ea typeface="굴림"/>
              <a:cs typeface="굴림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51520" y="233204"/>
            <a:ext cx="8496944" cy="492443"/>
          </a:xfrm>
          <a:prstGeom prst="rect">
            <a:avLst/>
          </a:prstGeo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ctr" latinLnBrk="1">
              <a:defRPr/>
            </a:pPr>
            <a:r>
              <a:rPr lang="en-US" altLang="ko-KR" sz="3600" b="1" dirty="0">
                <a:ln w="10541" cmpd="sng">
                  <a:solidFill>
                    <a:srgbClr val="D3481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34817">
                        <a:tint val="40000"/>
                        <a:satMod val="250000"/>
                      </a:srgbClr>
                    </a:gs>
                    <a:gs pos="9000">
                      <a:srgbClr val="D34817">
                        <a:tint val="52000"/>
                        <a:satMod val="300000"/>
                      </a:srgbClr>
                    </a:gs>
                    <a:gs pos="50000">
                      <a:srgbClr val="D34817">
                        <a:shade val="20000"/>
                        <a:satMod val="300000"/>
                      </a:srgbClr>
                    </a:gs>
                    <a:gs pos="79000">
                      <a:srgbClr val="D34817">
                        <a:tint val="52000"/>
                        <a:satMod val="300000"/>
                      </a:srgbClr>
                    </a:gs>
                    <a:gs pos="100000">
                      <a:srgbClr val="D3481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ea typeface="휴먼모음T" pitchFamily="18" charset="-127"/>
                <a:cs typeface="Times New Roman" panose="02020603050405020304" pitchFamily="18" charset="0"/>
              </a:rPr>
              <a:t>2010 Domestic Violence Survey</a:t>
            </a:r>
            <a:r>
              <a:rPr lang="en-US" altLang="ko-KR" sz="3600" b="1" dirty="0">
                <a:ln w="10541" cmpd="sng">
                  <a:solidFill>
                    <a:srgbClr val="D3481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34817">
                        <a:tint val="40000"/>
                        <a:satMod val="250000"/>
                      </a:srgbClr>
                    </a:gs>
                    <a:gs pos="9000">
                      <a:srgbClr val="D34817">
                        <a:tint val="52000"/>
                        <a:satMod val="300000"/>
                      </a:srgbClr>
                    </a:gs>
                    <a:gs pos="50000">
                      <a:srgbClr val="D34817">
                        <a:shade val="20000"/>
                        <a:satMod val="300000"/>
                      </a:srgbClr>
                    </a:gs>
                    <a:gs pos="79000">
                      <a:srgbClr val="D34817">
                        <a:tint val="52000"/>
                        <a:satMod val="300000"/>
                      </a:srgbClr>
                    </a:gs>
                    <a:gs pos="100000">
                      <a:srgbClr val="D3481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휴먼모음T" pitchFamily="18" charset="-127"/>
                <a:ea typeface="휴먼모음T" pitchFamily="18" charset="-127"/>
                <a:cs typeface="+mn-cs"/>
              </a:rPr>
              <a:t> </a:t>
            </a:r>
            <a:endParaRPr lang="en-US" altLang="ko-KR" sz="3600" b="1" dirty="0">
              <a:ln w="10541" cmpd="sng">
                <a:solidFill>
                  <a:srgbClr val="D34817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D34817">
                      <a:tint val="40000"/>
                      <a:satMod val="250000"/>
                    </a:srgbClr>
                  </a:gs>
                  <a:gs pos="9000">
                    <a:srgbClr val="D34817">
                      <a:tint val="52000"/>
                      <a:satMod val="300000"/>
                    </a:srgbClr>
                  </a:gs>
                  <a:gs pos="50000">
                    <a:srgbClr val="D34817">
                      <a:shade val="20000"/>
                      <a:satMod val="300000"/>
                    </a:srgbClr>
                  </a:gs>
                  <a:gs pos="79000">
                    <a:srgbClr val="D34817">
                      <a:tint val="52000"/>
                      <a:satMod val="300000"/>
                    </a:srgbClr>
                  </a:gs>
                  <a:gs pos="100000">
                    <a:srgbClr val="D34817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휴먼모음T" pitchFamily="18" charset="-127"/>
              <a:ea typeface="휴먼모음T" pitchFamily="18" charset="-127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6100" y="1216025"/>
            <a:ext cx="8640763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spc="-50" dirty="0">
                <a:solidFill>
                  <a:prstClr val="black"/>
                </a:solidFill>
                <a:latin typeface="Times New Roman" panose="02020603050405020304" pitchFamily="18" charset="0"/>
                <a:ea typeface="휴먼모음T" pitchFamily="18" charset="-127"/>
                <a:cs typeface="Times New Roman" panose="02020603050405020304" pitchFamily="18" charset="0"/>
              </a:rPr>
              <a:t>Demographic Characteristics </a:t>
            </a:r>
            <a:r>
              <a:rPr lang="en-US" altLang="ko-KR" sz="2400" b="1" spc="-50" dirty="0">
                <a:solidFill>
                  <a:prstClr val="black"/>
                </a:solidFill>
                <a:latin typeface="Times New Roman" panose="02020603050405020304" pitchFamily="18" charset="0"/>
                <a:ea typeface="휴먼모음T" pitchFamily="18" charset="-127"/>
                <a:cs typeface="Times New Roman" panose="02020603050405020304" pitchFamily="18" charset="0"/>
              </a:rPr>
              <a:t>of </a:t>
            </a:r>
            <a:r>
              <a:rPr lang="en-US" altLang="ko-KR" sz="2400" b="1" spc="-50" dirty="0">
                <a:solidFill>
                  <a:prstClr val="black"/>
                </a:solidFill>
                <a:latin typeface="Times New Roman" panose="02020603050405020304" pitchFamily="18" charset="0"/>
                <a:ea typeface="휴먼모음T" pitchFamily="18" charset="-127"/>
                <a:cs typeface="Times New Roman" panose="02020603050405020304" pitchFamily="18" charset="0"/>
              </a:rPr>
              <a:t>Respondents</a:t>
            </a:r>
            <a:endParaRPr lang="ko-KR" altLang="en-US" sz="2400" b="1" spc="-50" dirty="0">
              <a:solidFill>
                <a:prstClr val="black"/>
              </a:solidFill>
              <a:latin typeface="Times New Roman" panose="02020603050405020304" pitchFamily="18" charset="0"/>
              <a:ea typeface="휴먼모음T" pitchFamily="18" charset="-127"/>
              <a:cs typeface="Times New Roman" panose="02020603050405020304" pitchFamily="18" charset="0"/>
            </a:endParaRPr>
          </a:p>
        </p:txBody>
      </p:sp>
      <p:sp>
        <p:nvSpPr>
          <p:cNvPr id="95236" name="TextBox 9"/>
          <p:cNvSpPr txBox="1">
            <a:spLocks noChangeArrowheads="1"/>
          </p:cNvSpPr>
          <p:nvPr/>
        </p:nvSpPr>
        <p:spPr bwMode="auto">
          <a:xfrm>
            <a:off x="7164388" y="1676400"/>
            <a:ext cx="1509712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300" b="1">
                <a:solidFill>
                  <a:srgbClr val="000000"/>
                </a:solidFill>
                <a:latin typeface="휴먼모음T"/>
                <a:ea typeface="휴먼모음T"/>
                <a:cs typeface="휴먼모음T"/>
              </a:rPr>
              <a:t>(Unit: Person. %)</a:t>
            </a:r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393700" y="1989138"/>
          <a:ext cx="8356600" cy="3771900"/>
        </p:xfrm>
        <a:graphic>
          <a:graphicData uri="http://schemas.openxmlformats.org/drawingml/2006/table">
            <a:tbl>
              <a:tblPr/>
              <a:tblGrid>
                <a:gridCol w="1320497"/>
                <a:gridCol w="2895634"/>
                <a:gridCol w="2136358"/>
                <a:gridCol w="2005097"/>
              </a:tblGrid>
              <a:tr h="37819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Classification</a:t>
                      </a:r>
                      <a:endParaRPr lang="ko-KR" altLang="en-US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6209" marR="16209" marT="16209" marB="16209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%</a:t>
                      </a:r>
                      <a:endParaRPr kumimoji="0" lang="ko-KR" altLang="en-US" sz="16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Cases</a:t>
                      </a:r>
                      <a:endParaRPr kumimoji="0" lang="ko-KR" altLang="en-US" sz="16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5196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Sex</a:t>
                      </a:r>
                      <a:endParaRPr kumimoji="0" lang="ko-KR" altLang="en-US" sz="15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6209" marR="16209" marT="16209" marB="16209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Male</a:t>
                      </a:r>
                      <a:endParaRPr kumimoji="0" lang="ko-KR" altLang="en-US" sz="15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6209" marR="16209" marT="16209" marB="16209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675</a:t>
                      </a:r>
                    </a:p>
                  </a:txBody>
                  <a:tcPr marL="16209" marR="16209" marT="16209" marB="16209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25.4</a:t>
                      </a:r>
                    </a:p>
                  </a:txBody>
                  <a:tcPr marL="16209" marR="16209" marT="16209" marB="16209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</a:tr>
              <a:tr h="151968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ko-KR" altLang="en-US" sz="1500" b="1" kern="120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  <a:cs typeface="+mn-cs"/>
                      </a:endParaRPr>
                    </a:p>
                  </a:txBody>
                  <a:tcPr marL="16209" marR="16209" marT="16209" marB="162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Female</a:t>
                      </a:r>
                      <a:endParaRPr kumimoji="0" lang="ko-KR" altLang="en-US" sz="15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6209" marR="16209" marT="16209" marB="16209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1,984</a:t>
                      </a:r>
                    </a:p>
                  </a:txBody>
                  <a:tcPr marL="16209" marR="16209" marT="16209" marB="16209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74.6</a:t>
                      </a:r>
                    </a:p>
                  </a:txBody>
                  <a:tcPr marL="16209" marR="16209" marT="16209" marB="16209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</a:tr>
              <a:tr h="151968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Age</a:t>
                      </a:r>
                      <a:endParaRPr kumimoji="0" lang="ko-KR" altLang="en-US" sz="15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6209" marR="16209" marT="16209" marB="16209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Aged 19-34</a:t>
                      </a:r>
                      <a:r>
                        <a:rPr kumimoji="0" lang="en-US" altLang="ko-KR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6209" marR="16209" marT="16209" marB="16209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349</a:t>
                      </a:r>
                    </a:p>
                  </a:txBody>
                  <a:tcPr marL="16209" marR="16209" marT="16209" marB="16209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13.0</a:t>
                      </a:r>
                    </a:p>
                  </a:txBody>
                  <a:tcPr marL="16209" marR="16209" marT="16209" marB="16209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</a:tr>
              <a:tr h="151968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ko-KR" altLang="en-US" sz="1500" b="1" kern="120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  <a:cs typeface="+mn-cs"/>
                      </a:endParaRPr>
                    </a:p>
                  </a:txBody>
                  <a:tcPr marL="16209" marR="16209" marT="16209" marB="162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Aged 35-49</a:t>
                      </a:r>
                      <a:r>
                        <a:rPr kumimoji="0" lang="en-US" altLang="ko-KR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6209" marR="16209" marT="16209" marB="16209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1,356</a:t>
                      </a:r>
                    </a:p>
                  </a:txBody>
                  <a:tcPr marL="16209" marR="16209" marT="16209" marB="16209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51.0</a:t>
                      </a:r>
                    </a:p>
                  </a:txBody>
                  <a:tcPr marL="16209" marR="16209" marT="16209" marB="16209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</a:tr>
              <a:tr h="151968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ko-KR" altLang="en-US" sz="1500" b="1" kern="120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  <a:cs typeface="+mn-cs"/>
                      </a:endParaRPr>
                    </a:p>
                  </a:txBody>
                  <a:tcPr marL="16209" marR="16209" marT="16209" marB="162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Aged 50-64</a:t>
                      </a:r>
                      <a:r>
                        <a:rPr kumimoji="0" lang="en-US" altLang="ko-KR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6209" marR="16209" marT="16209" marB="16209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956</a:t>
                      </a:r>
                    </a:p>
                  </a:txBody>
                  <a:tcPr marL="16209" marR="16209" marT="16209" marB="16209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36.0</a:t>
                      </a:r>
                    </a:p>
                  </a:txBody>
                  <a:tcPr marL="16209" marR="16209" marT="16209" marB="16209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</a:tr>
              <a:tr h="151968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Marital</a:t>
                      </a:r>
                      <a:r>
                        <a:rPr kumimoji="0" lang="en-US" altLang="ko-KR" sz="15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 Status</a:t>
                      </a:r>
                      <a:endParaRPr kumimoji="0" lang="ko-KR" altLang="en-US" sz="15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6209" marR="16209" marT="16209" marB="16209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Married</a:t>
                      </a:r>
                      <a:endParaRPr kumimoji="0" lang="ko-KR" altLang="en-US" sz="15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6209" marR="16209" marT="16209" marB="16209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2,413</a:t>
                      </a:r>
                    </a:p>
                  </a:txBody>
                  <a:tcPr marL="16209" marR="16209" marT="16209" marB="16209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90.8</a:t>
                      </a:r>
                    </a:p>
                  </a:txBody>
                  <a:tcPr marL="16209" marR="16209" marT="16209" marB="16209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</a:tr>
              <a:tr h="151968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ko-KR" altLang="en-US" sz="1500" b="1" kern="120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  <a:cs typeface="+mn-cs"/>
                      </a:endParaRPr>
                    </a:p>
                  </a:txBody>
                  <a:tcPr marL="16209" marR="16209" marT="16209" marB="162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Widowed</a:t>
                      </a:r>
                      <a:endParaRPr kumimoji="0" lang="ko-KR" altLang="en-US" sz="15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6209" marR="16209" marT="16209" marB="16209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16209" marR="16209" marT="16209" marB="16209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3.4</a:t>
                      </a:r>
                    </a:p>
                  </a:txBody>
                  <a:tcPr marL="16209" marR="16209" marT="16209" marB="16209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</a:tr>
              <a:tr h="151968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ko-KR" altLang="en-US" sz="1500" b="1" kern="120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  <a:cs typeface="+mn-cs"/>
                      </a:endParaRPr>
                    </a:p>
                  </a:txBody>
                  <a:tcPr marL="16209" marR="16209" marT="16209" marB="162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Divorced/separated</a:t>
                      </a:r>
                      <a:endParaRPr kumimoji="0" lang="ko-KR" altLang="en-US" sz="15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6209" marR="16209" marT="16209" marB="16209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125</a:t>
                      </a:r>
                    </a:p>
                  </a:txBody>
                  <a:tcPr marL="16209" marR="16209" marT="16209" marB="16209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4.7</a:t>
                      </a:r>
                    </a:p>
                  </a:txBody>
                  <a:tcPr marL="16209" marR="16209" marT="16209" marB="16209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</a:tr>
              <a:tr h="151968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ko-KR" altLang="en-US" sz="1500" b="1" kern="120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  <a:cs typeface="+mn-cs"/>
                      </a:endParaRPr>
                    </a:p>
                  </a:txBody>
                  <a:tcPr marL="16209" marR="16209" marT="16209" marB="162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No response</a:t>
                      </a:r>
                      <a:endParaRPr kumimoji="0" lang="ko-KR" altLang="en-US" sz="15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6209" marR="16209" marT="16209" marB="16209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16209" marR="16209" marT="16209" marB="16209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16209" marR="16209" marT="16209" marB="16209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</a:tr>
              <a:tr h="151968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Education</a:t>
                      </a:r>
                      <a:r>
                        <a:rPr kumimoji="0" lang="en-US" altLang="ko-KR" sz="15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endParaRPr kumimoji="0" lang="ko-KR" altLang="en-US" sz="15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6209" marR="16209" marT="16209" marB="16209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High school and less</a:t>
                      </a:r>
                      <a:endParaRPr kumimoji="0" lang="ko-KR" altLang="en-US" sz="15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6209" marR="16209" marT="16209" marB="16209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1,500</a:t>
                      </a:r>
                    </a:p>
                  </a:txBody>
                  <a:tcPr marL="16209" marR="16209" marT="16209" marB="16209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56.4</a:t>
                      </a:r>
                    </a:p>
                  </a:txBody>
                  <a:tcPr marL="16209" marR="16209" marT="16209" marB="16209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</a:tr>
              <a:tr h="151968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ko-KR" altLang="en-US" sz="1500" b="1" kern="120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  <a:cs typeface="+mn-cs"/>
                      </a:endParaRPr>
                    </a:p>
                  </a:txBody>
                  <a:tcPr marL="16209" marR="16209" marT="16209" marB="16209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Junior</a:t>
                      </a:r>
                      <a:r>
                        <a:rPr kumimoji="0" lang="en-US" altLang="ko-KR" sz="15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kumimoji="0" lang="en-US" altLang="ko-KR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ollege</a:t>
                      </a:r>
                      <a:r>
                        <a:rPr kumimoji="0" lang="en-US" altLang="ko-KR" sz="15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 and over </a:t>
                      </a:r>
                      <a:endParaRPr kumimoji="0" lang="ko-KR" altLang="en-US" sz="15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6209" marR="16209" marT="16209" marB="16209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1,025</a:t>
                      </a:r>
                    </a:p>
                  </a:txBody>
                  <a:tcPr marL="16209" marR="16209" marT="16209" marB="16209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38.5</a:t>
                      </a:r>
                    </a:p>
                  </a:txBody>
                  <a:tcPr marL="16209" marR="16209" marT="16209" marB="16209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</a:tr>
              <a:tr h="151968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ko-KR" altLang="en-US" sz="1500" b="1" kern="120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  <a:cs typeface="+mn-cs"/>
                      </a:endParaRPr>
                    </a:p>
                  </a:txBody>
                  <a:tcPr marL="16209" marR="16209" marT="16209" marB="16209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No response</a:t>
                      </a:r>
                      <a:endParaRPr kumimoji="0" lang="ko-KR" altLang="en-US" sz="15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6209" marR="16209" marT="16209" marB="16209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134</a:t>
                      </a:r>
                    </a:p>
                  </a:txBody>
                  <a:tcPr marL="16209" marR="16209" marT="16209" marB="16209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5.1</a:t>
                      </a:r>
                    </a:p>
                  </a:txBody>
                  <a:tcPr marL="16209" marR="16209" marT="16209" marB="16209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</a:tr>
              <a:tr h="151968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Total</a:t>
                      </a:r>
                      <a:endParaRPr kumimoji="0" lang="ko-KR" altLang="en-US" sz="15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6209" marR="16209" marT="16209" marB="16209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ko-KR" altLang="en-US" sz="1500" b="1" kern="120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  <a:cs typeface="+mn-cs"/>
                      </a:endParaRPr>
                    </a:p>
                  </a:txBody>
                  <a:tcPr marL="16209" marR="16209" marT="16209" marB="162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2,659</a:t>
                      </a:r>
                    </a:p>
                  </a:txBody>
                  <a:tcPr marL="16209" marR="16209" marT="16209" marB="16209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100.0</a:t>
                      </a:r>
                    </a:p>
                  </a:txBody>
                  <a:tcPr marL="16209" marR="16209" marT="16209" marB="16209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17525" y="5930900"/>
            <a:ext cx="85185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Source: </a:t>
            </a:r>
            <a:r>
              <a:rPr lang="en-US" altLang="ko-KR" sz="1200" spc="-15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Kim, et al. (2010), </a:t>
            </a:r>
            <a:r>
              <a:rPr lang="ko-KR" altLang="en-US" sz="120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「</a:t>
            </a:r>
            <a:r>
              <a:rPr lang="en-US" altLang="ko-KR" sz="120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2010 Domestic Violence Survey of Korea</a:t>
            </a:r>
            <a:r>
              <a:rPr lang="ko-KR" altLang="en-US" sz="120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」</a:t>
            </a:r>
            <a:r>
              <a:rPr lang="en-US" altLang="ko-KR" sz="120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, p. 90, Ministry of Gender Equality and Family.</a:t>
            </a:r>
            <a:endParaRPr lang="en-US" altLang="ko-KR" sz="1200" dirty="0">
              <a:solidFill>
                <a:prstClr val="black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atinLnBrk="1"/>
            <a:endParaRPr kumimoji="1" lang="ko-KR" altLang="ko-KR">
              <a:solidFill>
                <a:srgbClr val="000000"/>
              </a:solidFill>
              <a:latin typeface="굴림"/>
              <a:ea typeface="굴림"/>
              <a:cs typeface="굴림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51520" y="233204"/>
            <a:ext cx="8496944" cy="492443"/>
          </a:xfrm>
          <a:prstGeom prst="rect">
            <a:avLst/>
          </a:prstGeo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latinLnBrk="1">
              <a:defRPr/>
            </a:pPr>
            <a:r>
              <a:rPr lang="en-US" altLang="ko-KR" sz="3600" b="1" dirty="0">
                <a:ln w="10541" cmpd="sng">
                  <a:solidFill>
                    <a:srgbClr val="D3481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34817">
                        <a:tint val="40000"/>
                        <a:satMod val="250000"/>
                      </a:srgbClr>
                    </a:gs>
                    <a:gs pos="9000">
                      <a:srgbClr val="D34817">
                        <a:tint val="52000"/>
                        <a:satMod val="300000"/>
                      </a:srgbClr>
                    </a:gs>
                    <a:gs pos="50000">
                      <a:srgbClr val="D34817">
                        <a:shade val="20000"/>
                        <a:satMod val="300000"/>
                      </a:srgbClr>
                    </a:gs>
                    <a:gs pos="79000">
                      <a:srgbClr val="D34817">
                        <a:tint val="52000"/>
                        <a:satMod val="300000"/>
                      </a:srgbClr>
                    </a:gs>
                    <a:gs pos="100000">
                      <a:srgbClr val="D3481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휴먼모음T" pitchFamily="18" charset="-127"/>
                <a:ea typeface="휴먼모음T" pitchFamily="18" charset="-127"/>
                <a:cs typeface="+mn-cs"/>
              </a:rPr>
              <a:t>    </a:t>
            </a:r>
            <a:r>
              <a:rPr lang="en-US" altLang="ko-KR" sz="3600" b="1" dirty="0">
                <a:ln w="10541" cmpd="sng">
                  <a:solidFill>
                    <a:srgbClr val="D3481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34817">
                        <a:tint val="40000"/>
                        <a:satMod val="250000"/>
                      </a:srgbClr>
                    </a:gs>
                    <a:gs pos="9000">
                      <a:srgbClr val="D34817">
                        <a:tint val="52000"/>
                        <a:satMod val="300000"/>
                      </a:srgbClr>
                    </a:gs>
                    <a:gs pos="50000">
                      <a:srgbClr val="D34817">
                        <a:shade val="20000"/>
                        <a:satMod val="300000"/>
                      </a:srgbClr>
                    </a:gs>
                    <a:gs pos="79000">
                      <a:srgbClr val="D34817">
                        <a:tint val="52000"/>
                        <a:satMod val="300000"/>
                      </a:srgbClr>
                    </a:gs>
                    <a:gs pos="100000">
                      <a:srgbClr val="D3481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ea typeface="휴먼모음T" pitchFamily="18" charset="-127"/>
                <a:cs typeface="Times New Roman" panose="02020603050405020304" pitchFamily="18" charset="0"/>
              </a:rPr>
              <a:t>2010 Domestic Violence Survey</a:t>
            </a:r>
            <a:endParaRPr lang="en-US" altLang="ko-KR" sz="3600" b="1" dirty="0">
              <a:ln w="10541" cmpd="sng">
                <a:solidFill>
                  <a:srgbClr val="D34817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D34817">
                      <a:tint val="40000"/>
                      <a:satMod val="250000"/>
                    </a:srgbClr>
                  </a:gs>
                  <a:gs pos="9000">
                    <a:srgbClr val="D34817">
                      <a:tint val="52000"/>
                      <a:satMod val="300000"/>
                    </a:srgbClr>
                  </a:gs>
                  <a:gs pos="50000">
                    <a:srgbClr val="D34817">
                      <a:shade val="20000"/>
                      <a:satMod val="300000"/>
                    </a:srgbClr>
                  </a:gs>
                  <a:gs pos="79000">
                    <a:srgbClr val="D34817">
                      <a:tint val="52000"/>
                      <a:satMod val="300000"/>
                    </a:srgbClr>
                  </a:gs>
                  <a:gs pos="100000">
                    <a:srgbClr val="D34817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휴먼모음T" pitchFamily="18" charset="-127"/>
              <a:ea typeface="휴먼모음T" pitchFamily="18" charset="-127"/>
              <a:cs typeface="+mn-cs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285750" y="1989138"/>
          <a:ext cx="8613775" cy="4008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6408"/>
                <a:gridCol w="648072"/>
                <a:gridCol w="1395616"/>
                <a:gridCol w="720080"/>
                <a:gridCol w="936104"/>
                <a:gridCol w="932609"/>
                <a:gridCol w="1224136"/>
                <a:gridCol w="792088"/>
                <a:gridCol w="1378494"/>
              </a:tblGrid>
              <a:tr h="299768"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%</a:t>
                      </a:r>
                      <a:endParaRPr lang="ko-KR" altLang="en-US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Number  estimated</a:t>
                      </a:r>
                      <a:endParaRPr lang="ko-KR" altLang="en-US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Female respondents</a:t>
                      </a:r>
                      <a:endParaRPr lang="ko-KR" altLang="en-US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Male respondents</a:t>
                      </a:r>
                      <a:endParaRPr lang="ko-KR" altLang="en-US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87039"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%</a:t>
                      </a:r>
                      <a:endParaRPr lang="ko-KR" altLang="en-US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Number  estimated</a:t>
                      </a:r>
                      <a:endParaRPr lang="ko-KR" altLang="en-US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%</a:t>
                      </a:r>
                      <a:endParaRPr lang="ko-KR" altLang="en-US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Number estimated</a:t>
                      </a:r>
                      <a:endParaRPr lang="ko-KR" altLang="en-US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8356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Occurrence rate of spousal abuse</a:t>
                      </a:r>
                      <a:r>
                        <a:rPr lang="en-US" altLang="ko-KR" sz="1400" b="1" kern="12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1)</a:t>
                      </a:r>
                      <a:endParaRPr lang="ko-KR" altLang="en-US" sz="1400" b="1" kern="1200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65.6</a:t>
                      </a:r>
                      <a:endParaRPr lang="en-US" altLang="ko-KR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15,047,906</a:t>
                      </a:r>
                      <a:endParaRPr lang="en-US" altLang="ko-KR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57.1</a:t>
                      </a:r>
                      <a:endParaRPr kumimoji="0" lang="en-US" altLang="ko-KR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7,769,857</a:t>
                      </a:r>
                      <a:endParaRPr kumimoji="0" lang="en-US" altLang="ko-KR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50.7</a:t>
                      </a:r>
                      <a:endParaRPr kumimoji="0" lang="en-US" altLang="ko-KR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4,731,423</a:t>
                      </a:r>
                      <a:endParaRPr kumimoji="0" lang="en-US" altLang="ko-KR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258729"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Occurrence rate of spousal abuse</a:t>
                      </a:r>
                      <a:r>
                        <a:rPr lang="en-US" altLang="ko-KR" sz="1400" b="1" kern="12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2)</a:t>
                      </a:r>
                      <a:endParaRPr lang="ko-KR" altLang="en-US" sz="1400" b="1" kern="1200" baseline="30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53.8</a:t>
                      </a:r>
                      <a:endParaRPr kumimoji="0" lang="en-US" altLang="ko-KR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12,134,246</a:t>
                      </a:r>
                      <a:endParaRPr kumimoji="0" lang="en-US" altLang="ko-KR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44.3</a:t>
                      </a:r>
                      <a:endParaRPr kumimoji="0" lang="en-US" altLang="ko-KR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6,029,354</a:t>
                      </a:r>
                      <a:endParaRPr kumimoji="0" lang="en-US" altLang="ko-KR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34.0</a:t>
                      </a:r>
                      <a:endParaRPr kumimoji="0" lang="en-US" altLang="ko-KR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3,175,979</a:t>
                      </a:r>
                      <a:endParaRPr kumimoji="0" lang="en-US" altLang="ko-KR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259056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Types of abuse</a:t>
                      </a:r>
                      <a:endParaRPr lang="ko-KR" alt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Physical abuse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Light abuse</a:t>
                      </a:r>
                      <a:endParaRPr lang="ko-KR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16.3</a:t>
                      </a:r>
                      <a:endParaRPr kumimoji="0" lang="en-US" altLang="ko-KR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3,745,599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14.6</a:t>
                      </a:r>
                      <a:endParaRPr kumimoji="0" lang="en-US" altLang="ko-KR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1,986,898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6.9</a:t>
                      </a:r>
                      <a:endParaRPr kumimoji="0" lang="en-US" altLang="ko-KR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645,813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2590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Serious abuse</a:t>
                      </a:r>
                      <a:endParaRPr lang="ko-KR" alt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3.3</a:t>
                      </a:r>
                      <a:endParaRPr kumimoji="0" lang="en-US" altLang="ko-KR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741,201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3.3</a:t>
                      </a:r>
                      <a:endParaRPr kumimoji="0" lang="en-US" altLang="ko-KR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452,902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1.9</a:t>
                      </a:r>
                      <a:endParaRPr kumimoji="0" lang="en-US" altLang="ko-KR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180,708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2590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kern="1200" spc="-5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(light + serious) abuse</a:t>
                      </a:r>
                      <a:endParaRPr lang="ko-KR" altLang="en-US" sz="1400" b="1" kern="1200" spc="-5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16.7</a:t>
                      </a:r>
                      <a:endParaRPr kumimoji="0" lang="en-US" altLang="ko-KR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3,819,802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15.3</a:t>
                      </a:r>
                      <a:endParaRPr kumimoji="0" lang="en-US" altLang="ko-KR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2,082,189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7.0</a:t>
                      </a:r>
                      <a:endParaRPr kumimoji="0" lang="en-US" altLang="ko-KR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654,441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2590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Emotional abuse</a:t>
                      </a:r>
                      <a:endParaRPr lang="ko-KR" alt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42.8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9,813,551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33.6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4,568,047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24.5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2,289,133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2590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Economic abuse</a:t>
                      </a:r>
                      <a:endParaRPr lang="ko-KR" alt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2,304,079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1,028,363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414,269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2590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Sexual abuse</a:t>
                      </a:r>
                      <a:endParaRPr lang="ko-KR" alt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2,382,554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1,262,862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442,063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2590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Neglect</a:t>
                      </a:r>
                      <a:endParaRPr kumimoji="0" lang="ko-KR" alt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30.5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6,994,181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23.4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3,179,967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1,724,778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2590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400" b="1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Controlment</a:t>
                      </a:r>
                      <a:endParaRPr kumimoji="0" lang="ko-KR" alt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48.8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11,183,068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38.8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5,285,686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37.5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3,497,614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3888" y="5878513"/>
            <a:ext cx="852011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Source: </a:t>
            </a:r>
            <a:r>
              <a:rPr lang="en-US" altLang="ko-KR" sz="1200" spc="-15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Kim, et al. (2010), </a:t>
            </a:r>
            <a:r>
              <a:rPr lang="ko-KR" altLang="en-US" sz="120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「</a:t>
            </a:r>
            <a:r>
              <a:rPr lang="en-US" altLang="ko-KR" sz="120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2010 Domestic Violence Survey of Korea</a:t>
            </a:r>
            <a:r>
              <a:rPr lang="ko-KR" altLang="en-US" sz="120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」</a:t>
            </a:r>
            <a:r>
              <a:rPr lang="en-US" altLang="ko-KR" sz="120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, p. 104, Ministry of Gender Equality and Family.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Note</a:t>
            </a:r>
            <a:r>
              <a:rPr lang="en-US" altLang="ko-KR" sz="1200" spc="-15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:  1) Including physical, emotional, economic, sexual, abuse, neglect and </a:t>
            </a:r>
            <a:r>
              <a:rPr lang="en-US" altLang="ko-KR" sz="1200" spc="-150" dirty="0" err="1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controlment</a:t>
            </a:r>
            <a:endParaRPr lang="en-US" altLang="ko-KR" sz="1200" spc="-150" dirty="0">
              <a:solidFill>
                <a:prstClr val="black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spc="-15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                2) Not including </a:t>
            </a:r>
            <a:r>
              <a:rPr lang="en-US" altLang="ko-KR" sz="1200" spc="-150" dirty="0" err="1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controlment</a:t>
            </a:r>
            <a:endParaRPr lang="en-US" altLang="ko-KR" sz="1200" spc="-150" dirty="0">
              <a:solidFill>
                <a:prstClr val="black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163" y="1016000"/>
            <a:ext cx="86407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spc="-50" dirty="0">
                <a:solidFill>
                  <a:prstClr val="black"/>
                </a:solidFill>
                <a:latin typeface="Times New Roman" panose="02020603050405020304" pitchFamily="18" charset="0"/>
                <a:ea typeface="휴먼모음T" pitchFamily="18" charset="-127"/>
                <a:cs typeface="Times New Roman" panose="02020603050405020304" pitchFamily="18" charset="0"/>
              </a:rPr>
              <a:t>Incidence Rate of Spousal Abuse </a:t>
            </a:r>
            <a:r>
              <a:rPr lang="en-US" altLang="ko-KR" sz="2400" b="1" spc="-150" dirty="0">
                <a:solidFill>
                  <a:prstClr val="black"/>
                </a:solidFill>
                <a:latin typeface="Times New Roman" panose="02020603050405020304" pitchFamily="18" charset="0"/>
                <a:ea typeface="휴먼모음T" pitchFamily="18" charset="-127"/>
                <a:cs typeface="Times New Roman" panose="02020603050405020304" pitchFamily="18" charset="0"/>
              </a:rPr>
              <a:t>during the last </a:t>
            </a:r>
            <a:r>
              <a:rPr lang="en-US" altLang="ko-KR" sz="2400" b="1" spc="-150" dirty="0">
                <a:solidFill>
                  <a:prstClr val="black"/>
                </a:solidFill>
                <a:latin typeface="Times New Roman" panose="02020603050405020304" pitchFamily="18" charset="0"/>
                <a:ea typeface="휴먼모음T" pitchFamily="18" charset="-127"/>
                <a:cs typeface="Times New Roman" panose="02020603050405020304" pitchFamily="18" charset="0"/>
              </a:rPr>
              <a:t>year</a:t>
            </a:r>
            <a:endParaRPr lang="ko-KR" altLang="en-US" sz="2400" b="1" spc="-150" dirty="0">
              <a:solidFill>
                <a:prstClr val="black"/>
              </a:solidFill>
              <a:latin typeface="Times New Roman" panose="02020603050405020304" pitchFamily="18" charset="0"/>
              <a:ea typeface="휴먼모음T" pitchFamily="18" charset="-127"/>
              <a:cs typeface="Times New Roman" panose="02020603050405020304" pitchFamily="18" charset="0"/>
            </a:endParaRPr>
          </a:p>
        </p:txBody>
      </p:sp>
      <p:sp>
        <p:nvSpPr>
          <p:cNvPr id="96366" name="TextBox 10"/>
          <p:cNvSpPr txBox="1">
            <a:spLocks noChangeArrowheads="1"/>
          </p:cNvSpPr>
          <p:nvPr/>
        </p:nvSpPr>
        <p:spPr bwMode="auto">
          <a:xfrm>
            <a:off x="7164388" y="1700213"/>
            <a:ext cx="151130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300" b="1">
                <a:solidFill>
                  <a:srgbClr val="000000"/>
                </a:solidFill>
                <a:latin typeface="휴먼모음T"/>
                <a:ea typeface="휴먼모음T"/>
                <a:cs typeface="휴먼모음T"/>
              </a:rPr>
              <a:t>(Unit: %, Person)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atinLnBrk="1"/>
            <a:endParaRPr kumimoji="1" lang="ko-KR" altLang="ko-KR">
              <a:solidFill>
                <a:srgbClr val="000000"/>
              </a:solidFill>
              <a:latin typeface="굴림"/>
              <a:ea typeface="굴림"/>
              <a:cs typeface="굴림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51520" y="233204"/>
            <a:ext cx="8496944" cy="492443"/>
          </a:xfrm>
          <a:prstGeom prst="rect">
            <a:avLst/>
          </a:prstGeo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latinLnBrk="1">
              <a:defRPr/>
            </a:pPr>
            <a:r>
              <a:rPr lang="en-US" altLang="ko-KR" sz="3600" b="1" dirty="0">
                <a:ln w="10541" cmpd="sng">
                  <a:solidFill>
                    <a:srgbClr val="D3481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34817">
                        <a:tint val="40000"/>
                        <a:satMod val="250000"/>
                      </a:srgbClr>
                    </a:gs>
                    <a:gs pos="9000">
                      <a:srgbClr val="D34817">
                        <a:tint val="52000"/>
                        <a:satMod val="300000"/>
                      </a:srgbClr>
                    </a:gs>
                    <a:gs pos="50000">
                      <a:srgbClr val="D34817">
                        <a:shade val="20000"/>
                        <a:satMod val="300000"/>
                      </a:srgbClr>
                    </a:gs>
                    <a:gs pos="79000">
                      <a:srgbClr val="D34817">
                        <a:tint val="52000"/>
                        <a:satMod val="300000"/>
                      </a:srgbClr>
                    </a:gs>
                    <a:gs pos="100000">
                      <a:srgbClr val="D3481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휴먼모음T" pitchFamily="18" charset="-127"/>
                <a:ea typeface="휴먼모음T" pitchFamily="18" charset="-127"/>
                <a:cs typeface="+mn-cs"/>
              </a:rPr>
              <a:t>    </a:t>
            </a:r>
            <a:r>
              <a:rPr lang="en-US" altLang="ko-KR" sz="3600" b="1" dirty="0">
                <a:ln w="10541" cmpd="sng">
                  <a:solidFill>
                    <a:srgbClr val="D3481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34817">
                        <a:tint val="40000"/>
                        <a:satMod val="250000"/>
                      </a:srgbClr>
                    </a:gs>
                    <a:gs pos="9000">
                      <a:srgbClr val="D34817">
                        <a:tint val="52000"/>
                        <a:satMod val="300000"/>
                      </a:srgbClr>
                    </a:gs>
                    <a:gs pos="50000">
                      <a:srgbClr val="D34817">
                        <a:shade val="20000"/>
                        <a:satMod val="300000"/>
                      </a:srgbClr>
                    </a:gs>
                    <a:gs pos="79000">
                      <a:srgbClr val="D34817">
                        <a:tint val="52000"/>
                        <a:satMod val="300000"/>
                      </a:srgbClr>
                    </a:gs>
                    <a:gs pos="100000">
                      <a:srgbClr val="D3481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ea typeface="휴먼모음T" pitchFamily="18" charset="-127"/>
                <a:cs typeface="Times New Roman" panose="02020603050405020304" pitchFamily="18" charset="0"/>
              </a:rPr>
              <a:t>2010 Domestic Violence Survey</a:t>
            </a:r>
            <a:endParaRPr lang="en-US" altLang="ko-KR" sz="3600" b="1" dirty="0">
              <a:ln w="10541" cmpd="sng">
                <a:solidFill>
                  <a:srgbClr val="D34817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D34817">
                      <a:tint val="40000"/>
                      <a:satMod val="250000"/>
                    </a:srgbClr>
                  </a:gs>
                  <a:gs pos="9000">
                    <a:srgbClr val="D34817">
                      <a:tint val="52000"/>
                      <a:satMod val="300000"/>
                    </a:srgbClr>
                  </a:gs>
                  <a:gs pos="50000">
                    <a:srgbClr val="D34817">
                      <a:shade val="20000"/>
                      <a:satMod val="300000"/>
                    </a:srgbClr>
                  </a:gs>
                  <a:gs pos="79000">
                    <a:srgbClr val="D34817">
                      <a:tint val="52000"/>
                      <a:satMod val="300000"/>
                    </a:srgbClr>
                  </a:gs>
                  <a:gs pos="100000">
                    <a:srgbClr val="D34817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휴먼모음T" pitchFamily="18" charset="-127"/>
              <a:ea typeface="휴먼모음T" pitchFamily="18" charset="-127"/>
              <a:cs typeface="+mn-cs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323850" y="2360613"/>
          <a:ext cx="8640763" cy="20907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9370"/>
                <a:gridCol w="1124224"/>
                <a:gridCol w="824431"/>
                <a:gridCol w="824431"/>
                <a:gridCol w="824431"/>
                <a:gridCol w="834814"/>
                <a:gridCol w="834814"/>
                <a:gridCol w="834814"/>
                <a:gridCol w="834814"/>
                <a:gridCol w="834814"/>
              </a:tblGrid>
              <a:tr h="3536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Occurrence rate of spousal abuse</a:t>
                      </a:r>
                      <a:endParaRPr lang="ko-KR" alt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Physical abuse</a:t>
                      </a:r>
                      <a:endParaRPr lang="ko-KR" altLang="en-US" sz="14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Emotional abuse</a:t>
                      </a:r>
                      <a:endParaRPr kumimoji="0" lang="ko-KR" alt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Economic abuse</a:t>
                      </a:r>
                      <a:endParaRPr kumimoji="0" lang="ko-KR" alt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Sexual abuse</a:t>
                      </a:r>
                      <a:endParaRPr kumimoji="0" lang="ko-KR" alt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Neglect</a:t>
                      </a:r>
                      <a:endParaRPr kumimoji="0" lang="ko-KR" alt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Cases</a:t>
                      </a:r>
                      <a:endParaRPr kumimoji="0" lang="ko-KR" altLang="en-US" sz="14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431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Light abuse</a:t>
                      </a:r>
                      <a:endParaRPr lang="ko-KR" alt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Serious abuse</a:t>
                      </a:r>
                      <a:endParaRPr lang="ko-KR" alt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(light + serious) abuse</a:t>
                      </a:r>
                      <a:endParaRPr lang="ko-KR" alt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972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2010</a:t>
                      </a:r>
                      <a:endParaRPr lang="ko-KR" altLang="en-US" sz="15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spc="-15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53.8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spc="-15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spc="-15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spc="-15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spc="-15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42.8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spc="-15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spc="-15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spc="-15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30.5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spc="-15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(2,423)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42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2007</a:t>
                      </a:r>
                      <a:endParaRPr lang="ko-KR" altLang="en-US" sz="15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spc="-15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40.3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spc="-15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spc="-15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spc="-15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spc="-15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33.1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spc="-15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spc="-15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spc="-15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spc="-15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(6,561)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32972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2004</a:t>
                      </a:r>
                      <a:endParaRPr lang="ko-KR" altLang="en-US" sz="15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spc="-15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44.6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spc="-15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spc="-15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spc="-15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spc="-15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42.1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spc="-15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spc="-15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spc="-15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spc="-15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(5,916)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69875" y="1357313"/>
            <a:ext cx="8640763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spc="-50" dirty="0">
                <a:solidFill>
                  <a:prstClr val="black"/>
                </a:solidFill>
                <a:latin typeface="Times New Roman" panose="02020603050405020304" pitchFamily="18" charset="0"/>
                <a:ea typeface="휴먼모음T" pitchFamily="18" charset="-127"/>
                <a:cs typeface="Times New Roman" panose="02020603050405020304" pitchFamily="18" charset="0"/>
              </a:rPr>
              <a:t>Incidence Rate of Spousal Abuse during the Last Year </a:t>
            </a:r>
            <a:endParaRPr lang="ko-KR" altLang="en-US" sz="2400" b="1" spc="-50" dirty="0">
              <a:solidFill>
                <a:prstClr val="black"/>
              </a:solidFill>
              <a:latin typeface="휴먼모음T" pitchFamily="18" charset="-127"/>
              <a:ea typeface="휴먼모음T" pitchFamily="18" charset="-127"/>
              <a:cs typeface="+mn-cs"/>
            </a:endParaRPr>
          </a:p>
        </p:txBody>
      </p:sp>
      <p:sp>
        <p:nvSpPr>
          <p:cNvPr id="98367" name="TextBox 16"/>
          <p:cNvSpPr txBox="1">
            <a:spLocks noChangeArrowheads="1"/>
          </p:cNvSpPr>
          <p:nvPr/>
        </p:nvSpPr>
        <p:spPr bwMode="auto">
          <a:xfrm>
            <a:off x="7164388" y="2041525"/>
            <a:ext cx="15097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300" b="1">
                <a:solidFill>
                  <a:srgbClr val="000000"/>
                </a:solidFill>
                <a:latin typeface="휴먼모음T"/>
                <a:ea typeface="휴먼모음T"/>
                <a:cs typeface="휴먼모음T"/>
              </a:rPr>
              <a:t>(Unit: %. Person)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2738" y="4730750"/>
            <a:ext cx="85185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Source: </a:t>
            </a:r>
            <a:r>
              <a:rPr lang="en-US" altLang="ko-KR" sz="1200" spc="-15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Kim, et al. (2010), </a:t>
            </a:r>
            <a:r>
              <a:rPr lang="ko-KR" altLang="en-US" sz="120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「</a:t>
            </a:r>
            <a:r>
              <a:rPr lang="en-US" altLang="ko-KR" sz="120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2010 Domestic Violence Survey of Korea</a:t>
            </a:r>
            <a:r>
              <a:rPr lang="ko-KR" altLang="en-US" sz="120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」</a:t>
            </a:r>
            <a:r>
              <a:rPr lang="en-US" altLang="ko-KR" sz="120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, p. 105, Ministry of Gender Equality and Family.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Note</a:t>
            </a:r>
            <a:r>
              <a:rPr lang="en-US" altLang="ko-KR" sz="1200" spc="-15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:    Physical, emotional, economic, sexual abuse and neglect are included in 2007 and  2010.  In 2004, economic  abuse and neglect are not</a:t>
            </a:r>
            <a:r>
              <a:rPr lang="ko-KR" altLang="en-US" sz="1200" spc="-15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endParaRPr lang="en-US" altLang="ko-KR" sz="1200" spc="-150" dirty="0">
              <a:solidFill>
                <a:prstClr val="black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spc="-15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1200" spc="-15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                </a:t>
            </a:r>
            <a:r>
              <a:rPr lang="ko-KR" altLang="en-US" sz="1200" spc="-15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1200" spc="-15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included</a:t>
            </a:r>
            <a:r>
              <a:rPr lang="en-US" altLang="ko-KR" sz="1200" spc="-150" dirty="0">
                <a:solidFill>
                  <a:prstClr val="black"/>
                </a:solidFill>
                <a:latin typeface="Trebuchet MS" panose="020B0603020202020204" pitchFamily="34" charset="0"/>
                <a:ea typeface="휴먼모음T" pitchFamily="18" charset="-127"/>
                <a:cs typeface="+mn-cs"/>
              </a:rPr>
              <a:t>.</a:t>
            </a:r>
            <a:endParaRPr lang="en-US" altLang="ko-KR" sz="1200" spc="-150" dirty="0">
              <a:solidFill>
                <a:prstClr val="black"/>
              </a:solidFill>
              <a:latin typeface="Trebuchet MS" panose="020B0603020202020204" pitchFamily="34" charset="0"/>
              <a:ea typeface="휴먼모음T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atinLnBrk="1"/>
            <a:endParaRPr kumimoji="1" lang="ko-KR" altLang="ko-KR">
              <a:solidFill>
                <a:srgbClr val="000000"/>
              </a:solidFill>
              <a:latin typeface="굴림"/>
              <a:ea typeface="굴림"/>
              <a:cs typeface="굴림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51520" y="233204"/>
            <a:ext cx="8496944" cy="492443"/>
          </a:xfrm>
          <a:prstGeom prst="rect">
            <a:avLst/>
          </a:prstGeo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latinLnBrk="1">
              <a:defRPr/>
            </a:pPr>
            <a:r>
              <a:rPr lang="en-US" altLang="ko-KR" sz="3600" b="1" dirty="0">
                <a:ln w="10541" cmpd="sng">
                  <a:solidFill>
                    <a:srgbClr val="D3481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34817">
                        <a:tint val="40000"/>
                        <a:satMod val="250000"/>
                      </a:srgbClr>
                    </a:gs>
                    <a:gs pos="9000">
                      <a:srgbClr val="D34817">
                        <a:tint val="52000"/>
                        <a:satMod val="300000"/>
                      </a:srgbClr>
                    </a:gs>
                    <a:gs pos="50000">
                      <a:srgbClr val="D34817">
                        <a:shade val="20000"/>
                        <a:satMod val="300000"/>
                      </a:srgbClr>
                    </a:gs>
                    <a:gs pos="79000">
                      <a:srgbClr val="D34817">
                        <a:tint val="52000"/>
                        <a:satMod val="300000"/>
                      </a:srgbClr>
                    </a:gs>
                    <a:gs pos="100000">
                      <a:srgbClr val="D3481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휴먼모음T" pitchFamily="18" charset="-127"/>
                <a:ea typeface="휴먼모음T" pitchFamily="18" charset="-127"/>
                <a:cs typeface="+mn-cs"/>
              </a:rPr>
              <a:t>    </a:t>
            </a:r>
            <a:r>
              <a:rPr lang="en-US" altLang="ko-KR" sz="3600" b="1" dirty="0">
                <a:ln w="10541" cmpd="sng">
                  <a:solidFill>
                    <a:srgbClr val="D3481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34817">
                        <a:tint val="40000"/>
                        <a:satMod val="250000"/>
                      </a:srgbClr>
                    </a:gs>
                    <a:gs pos="9000">
                      <a:srgbClr val="D34817">
                        <a:tint val="52000"/>
                        <a:satMod val="300000"/>
                      </a:srgbClr>
                    </a:gs>
                    <a:gs pos="50000">
                      <a:srgbClr val="D34817">
                        <a:shade val="20000"/>
                        <a:satMod val="300000"/>
                      </a:srgbClr>
                    </a:gs>
                    <a:gs pos="79000">
                      <a:srgbClr val="D34817">
                        <a:tint val="52000"/>
                        <a:satMod val="300000"/>
                      </a:srgbClr>
                    </a:gs>
                    <a:gs pos="100000">
                      <a:srgbClr val="D3481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ea typeface="휴먼모음T" pitchFamily="18" charset="-127"/>
                <a:cs typeface="Times New Roman" panose="02020603050405020304" pitchFamily="18" charset="0"/>
              </a:rPr>
              <a:t>2010 Domestic Violence Survey</a:t>
            </a:r>
            <a:endParaRPr lang="en-US" altLang="ko-KR" sz="3600" b="1" dirty="0">
              <a:ln w="10541" cmpd="sng">
                <a:solidFill>
                  <a:srgbClr val="D34817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D34817">
                      <a:tint val="40000"/>
                      <a:satMod val="250000"/>
                    </a:srgbClr>
                  </a:gs>
                  <a:gs pos="9000">
                    <a:srgbClr val="D34817">
                      <a:tint val="52000"/>
                      <a:satMod val="300000"/>
                    </a:srgbClr>
                  </a:gs>
                  <a:gs pos="50000">
                    <a:srgbClr val="D34817">
                      <a:shade val="20000"/>
                      <a:satMod val="300000"/>
                    </a:srgbClr>
                  </a:gs>
                  <a:gs pos="79000">
                    <a:srgbClr val="D34817">
                      <a:tint val="52000"/>
                      <a:satMod val="300000"/>
                    </a:srgbClr>
                  </a:gs>
                  <a:gs pos="100000">
                    <a:srgbClr val="D34817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휴먼모음T" pitchFamily="18" charset="-127"/>
              <a:ea typeface="휴먼모음T" pitchFamily="18" charset="-127"/>
              <a:cs typeface="+mn-cs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42875" y="1916113"/>
          <a:ext cx="8858250" cy="36687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4158"/>
                <a:gridCol w="2232248"/>
                <a:gridCol w="72008"/>
                <a:gridCol w="1547534"/>
                <a:gridCol w="1379120"/>
                <a:gridCol w="1249810"/>
                <a:gridCol w="972108"/>
              </a:tblGrid>
              <a:tr h="39003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ko-KR" alt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Physical abuse</a:t>
                      </a:r>
                      <a:endParaRPr lang="ko-KR" altLang="en-US" sz="14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Cases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80860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Light abuse</a:t>
                      </a:r>
                      <a:endParaRPr lang="ko-KR" alt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Serious abuse</a:t>
                      </a:r>
                      <a:endParaRPr lang="ko-KR" alt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spc="-5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(light + serious) abuse</a:t>
                      </a:r>
                      <a:endParaRPr lang="ko-KR" altLang="en-US" sz="1400" b="1" kern="1200" spc="-5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kern="1200" spc="-50" baseline="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  <a:cs typeface="+mn-cs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262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Age</a:t>
                      </a:r>
                      <a:endParaRPr lang="ko-KR" altLang="en-US" sz="15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Aged 19-34</a:t>
                      </a:r>
                      <a:r>
                        <a:rPr kumimoji="0" lang="en-US" altLang="ko-KR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6209" marR="16209" marT="16209" marB="162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0" lang="en-US" altLang="ko-KR" sz="14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(293)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26262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Aged 35-49</a:t>
                      </a:r>
                      <a:r>
                        <a:rPr kumimoji="0" lang="en-US" altLang="ko-KR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6209" marR="16209" marT="16209" marB="162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0" lang="en-US" altLang="ko-KR" sz="14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14.9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(1,040)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2600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Aged 50-64</a:t>
                      </a:r>
                      <a:r>
                        <a:rPr kumimoji="0" lang="en-US" altLang="ko-KR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6209" marR="16209" marT="16209" marB="162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0" lang="en-US" altLang="ko-KR" sz="14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(651)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2626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Education</a:t>
                      </a:r>
                      <a:endParaRPr lang="ko-KR" altLang="en-US" sz="15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High school and less</a:t>
                      </a: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6209" marR="16209" marT="16209" marB="162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0" lang="en-US" altLang="ko-KR" sz="14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(1,154)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26262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Junior  college and over</a:t>
                      </a:r>
                      <a:r>
                        <a:rPr kumimoji="0" lang="en-US" altLang="ko-KR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6209" marR="16209" marT="16209" marB="162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0" lang="en-US" altLang="ko-KR" sz="14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(734)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26262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Income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Less</a:t>
                      </a:r>
                      <a:r>
                        <a:rPr kumimoji="0" lang="en-US" altLang="ko-KR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 than </a:t>
                      </a: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2 mil</a:t>
                      </a:r>
                      <a:r>
                        <a:rPr kumimoji="0" lang="en-US" altLang="ko-KR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 won</a:t>
                      </a:r>
                      <a:endParaRPr kumimoji="0" lang="ko-KR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0" lang="en-US" altLang="ko-KR" sz="14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(613)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26262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400" b="1" dirty="0" smtClean="0"/>
                        <a:t> </a:t>
                      </a:r>
                      <a:r>
                        <a:rPr lang="en-US" altLang="ko-KR" sz="1400" b="1" baseline="0" dirty="0" smtClean="0"/>
                        <a:t>     2 mil to under 4 mil won   </a:t>
                      </a: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0" lang="en-US" altLang="ko-KR" sz="14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(912)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26262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400" b="1" dirty="0" smtClean="0"/>
                        <a:t>      4 mil won and over</a:t>
                      </a:r>
                      <a:endParaRPr lang="ko-KR" altLang="en-US" sz="1400" b="1" dirty="0"/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0" lang="en-US" altLang="ko-KR" sz="14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(423)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2626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Employment</a:t>
                      </a:r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 status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1" dirty="0" smtClean="0"/>
                        <a:t>                 Employed</a:t>
                      </a:r>
                      <a:endParaRPr lang="ko-KR" altLang="en-US" sz="1400" b="1" dirty="0"/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0" lang="en-US" altLang="ko-KR" sz="14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(797)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26262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Unemployed</a:t>
                      </a:r>
                      <a:endParaRPr kumimoji="0" lang="ko-KR" alt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282" marR="9282" marT="9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0" lang="en-US" altLang="ko-KR" sz="14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(1,174)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0825" y="1160463"/>
            <a:ext cx="86423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spc="-50" dirty="0">
                <a:solidFill>
                  <a:prstClr val="black"/>
                </a:solidFill>
                <a:latin typeface="Times New Roman" panose="02020603050405020304" pitchFamily="18" charset="0"/>
                <a:ea typeface="휴먼모음T" pitchFamily="18" charset="-127"/>
                <a:cs typeface="Times New Roman" panose="02020603050405020304" pitchFamily="18" charset="0"/>
              </a:rPr>
              <a:t>Incidence Rate of Spousal Abuse during the Last Year by Wives’ Characteristics</a:t>
            </a:r>
            <a:endParaRPr lang="ko-KR" altLang="en-US" sz="2400" b="1" spc="-50" dirty="0">
              <a:solidFill>
                <a:prstClr val="black"/>
              </a:solidFill>
              <a:latin typeface="휴먼모음T" pitchFamily="18" charset="-127"/>
              <a:ea typeface="휴먼모음T" pitchFamily="18" charset="-127"/>
              <a:cs typeface="+mn-cs"/>
            </a:endParaRPr>
          </a:p>
        </p:txBody>
      </p:sp>
      <p:sp>
        <p:nvSpPr>
          <p:cNvPr id="99425" name="TextBox 16"/>
          <p:cNvSpPr txBox="1">
            <a:spLocks noChangeArrowheads="1"/>
          </p:cNvSpPr>
          <p:nvPr/>
        </p:nvSpPr>
        <p:spPr bwMode="auto">
          <a:xfrm>
            <a:off x="7092950" y="1644650"/>
            <a:ext cx="15113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300" b="1">
                <a:solidFill>
                  <a:srgbClr val="000000"/>
                </a:solidFill>
                <a:latin typeface="휴먼모음T"/>
                <a:ea typeface="휴먼모음T"/>
                <a:cs typeface="휴먼모음T"/>
              </a:rPr>
              <a:t>(Unit: %, Person)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9588" y="5876925"/>
            <a:ext cx="85201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Source: </a:t>
            </a:r>
            <a:r>
              <a:rPr lang="en-US" altLang="ko-KR" sz="1200" spc="-15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Kim et al. (2010), </a:t>
            </a:r>
            <a:r>
              <a:rPr lang="ko-KR" altLang="en-US" sz="120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「</a:t>
            </a:r>
            <a:r>
              <a:rPr lang="en-US" altLang="ko-KR" sz="120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2010 Domestic Violence Survey of Korea</a:t>
            </a:r>
            <a:r>
              <a:rPr lang="ko-KR" altLang="en-US" sz="120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」</a:t>
            </a:r>
            <a:r>
              <a:rPr lang="en-US" altLang="ko-KR" sz="120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, p. 114, Ministry of Gender Equality and Family.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Note</a:t>
            </a:r>
            <a:r>
              <a:rPr lang="en-US" altLang="ko-KR" sz="1200" spc="-15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:    Percentage based  on weighted analysis </a:t>
            </a:r>
            <a:endParaRPr lang="en-US" altLang="ko-KR" sz="1200" dirty="0">
              <a:solidFill>
                <a:prstClr val="black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atinLnBrk="1"/>
            <a:endParaRPr kumimoji="1" lang="ko-KR" altLang="ko-KR">
              <a:solidFill>
                <a:srgbClr val="000000"/>
              </a:solidFill>
              <a:latin typeface="굴림"/>
              <a:ea typeface="굴림"/>
              <a:cs typeface="굴림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51520" y="233204"/>
            <a:ext cx="8496944" cy="492443"/>
          </a:xfrm>
          <a:prstGeom prst="rect">
            <a:avLst/>
          </a:prstGeo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ctr" latinLnBrk="1">
              <a:defRPr/>
            </a:pPr>
            <a:r>
              <a:rPr lang="en-US" altLang="ko-KR" sz="3600" b="1" dirty="0">
                <a:ln w="10541" cmpd="sng">
                  <a:solidFill>
                    <a:srgbClr val="D3481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34817">
                        <a:tint val="40000"/>
                        <a:satMod val="250000"/>
                      </a:srgbClr>
                    </a:gs>
                    <a:gs pos="9000">
                      <a:srgbClr val="D34817">
                        <a:tint val="52000"/>
                        <a:satMod val="300000"/>
                      </a:srgbClr>
                    </a:gs>
                    <a:gs pos="50000">
                      <a:srgbClr val="D34817">
                        <a:shade val="20000"/>
                        <a:satMod val="300000"/>
                      </a:srgbClr>
                    </a:gs>
                    <a:gs pos="79000">
                      <a:srgbClr val="D34817">
                        <a:tint val="52000"/>
                        <a:satMod val="300000"/>
                      </a:srgbClr>
                    </a:gs>
                    <a:gs pos="100000">
                      <a:srgbClr val="D3481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ea typeface="휴먼모음T" pitchFamily="18" charset="-127"/>
                <a:cs typeface="Times New Roman" panose="02020603050405020304" pitchFamily="18" charset="0"/>
              </a:rPr>
              <a:t>2010 Sexual Violence Survey</a:t>
            </a:r>
            <a:endParaRPr lang="en-US" altLang="ko-KR" sz="3600" b="1" dirty="0">
              <a:ln w="10541" cmpd="sng">
                <a:solidFill>
                  <a:srgbClr val="D34817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D34817">
                      <a:tint val="40000"/>
                      <a:satMod val="250000"/>
                    </a:srgbClr>
                  </a:gs>
                  <a:gs pos="9000">
                    <a:srgbClr val="D34817">
                      <a:tint val="52000"/>
                      <a:satMod val="300000"/>
                    </a:srgbClr>
                  </a:gs>
                  <a:gs pos="50000">
                    <a:srgbClr val="D34817">
                      <a:shade val="20000"/>
                      <a:satMod val="300000"/>
                    </a:srgbClr>
                  </a:gs>
                  <a:gs pos="79000">
                    <a:srgbClr val="D34817">
                      <a:tint val="52000"/>
                      <a:satMod val="300000"/>
                    </a:srgbClr>
                  </a:gs>
                  <a:gs pos="100000">
                    <a:srgbClr val="D34817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휴먼모음T" pitchFamily="18" charset="-127"/>
              <a:ea typeface="휴먼모음T" pitchFamily="18" charset="-127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825" y="1125538"/>
            <a:ext cx="86423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spc="-50" dirty="0">
                <a:solidFill>
                  <a:prstClr val="black"/>
                </a:solidFill>
                <a:latin typeface="Times New Roman" panose="02020603050405020304" pitchFamily="18" charset="0"/>
                <a:ea typeface="휴먼모음T" pitchFamily="18" charset="-127"/>
                <a:cs typeface="Times New Roman" panose="02020603050405020304" pitchFamily="18" charset="0"/>
              </a:rPr>
              <a:t>Demographic characteristics of Respondents</a:t>
            </a:r>
            <a:endParaRPr lang="ko-KR" altLang="en-US" sz="2400" b="1" spc="-50" dirty="0">
              <a:solidFill>
                <a:prstClr val="black"/>
              </a:solidFill>
              <a:latin typeface="Times New Roman" panose="02020603050405020304" pitchFamily="18" charset="0"/>
              <a:ea typeface="휴먼모음T" pitchFamily="18" charset="-127"/>
              <a:cs typeface="Times New Roman" panose="02020603050405020304" pitchFamily="18" charset="0"/>
            </a:endParaRPr>
          </a:p>
        </p:txBody>
      </p:sp>
      <p:sp>
        <p:nvSpPr>
          <p:cNvPr id="101380" name="TextBox 16"/>
          <p:cNvSpPr txBox="1">
            <a:spLocks noChangeArrowheads="1"/>
          </p:cNvSpPr>
          <p:nvPr/>
        </p:nvSpPr>
        <p:spPr bwMode="auto">
          <a:xfrm>
            <a:off x="7164388" y="1552575"/>
            <a:ext cx="15113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300" b="1">
                <a:solidFill>
                  <a:srgbClr val="000000"/>
                </a:solidFill>
                <a:latin typeface="휴먼모음T"/>
                <a:ea typeface="휴먼모음T"/>
                <a:cs typeface="휴먼모음T"/>
              </a:rPr>
              <a:t>(Unit: %, Person)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7525" y="6319838"/>
            <a:ext cx="837565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Source: </a:t>
            </a:r>
            <a:r>
              <a:rPr lang="en-US" altLang="ko-KR" sz="1200" spc="-15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Kim, et al. (2010), </a:t>
            </a:r>
            <a:r>
              <a:rPr lang="ko-KR" altLang="en-US" sz="120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「</a:t>
            </a:r>
            <a:r>
              <a:rPr lang="en-US" altLang="ko-KR" sz="120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2010 Sexual Violence Survey of Korea</a:t>
            </a:r>
            <a:r>
              <a:rPr lang="ko-KR" altLang="en-US" sz="120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」</a:t>
            </a:r>
            <a:r>
              <a:rPr lang="en-US" altLang="ko-KR" sz="120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, p.122, Ministry of Gender Equality and Family.</a:t>
            </a:r>
            <a:endParaRPr lang="en-US" altLang="ko-KR" sz="1200" dirty="0">
              <a:solidFill>
                <a:prstClr val="black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428625" y="1916113"/>
          <a:ext cx="8358188" cy="4225925"/>
        </p:xfrm>
        <a:graphic>
          <a:graphicData uri="http://schemas.openxmlformats.org/drawingml/2006/table">
            <a:tbl>
              <a:tblPr/>
              <a:tblGrid>
                <a:gridCol w="974392"/>
                <a:gridCol w="3816424"/>
                <a:gridCol w="1944216"/>
                <a:gridCol w="1622554"/>
              </a:tblGrid>
              <a:tr h="360042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Classification</a:t>
                      </a:r>
                      <a:endParaRPr kumimoji="0" lang="ko-KR" altLang="en-US" sz="16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6209" marR="16209" marT="16209" marB="16209" anchor="ctr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Cases</a:t>
                      </a:r>
                      <a:endParaRPr kumimoji="0" lang="ko-KR" altLang="en-US" sz="16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6209" marR="16209" marT="16209" marB="16209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16209" marR="16209" marT="16209" marB="16209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54264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Sex</a:t>
                      </a:r>
                      <a:endParaRPr kumimoji="0" lang="ko-KR" altLang="en-US" sz="16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6209" marR="16209" marT="16209" marB="16209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Male</a:t>
                      </a:r>
                      <a:endParaRPr kumimoji="0" lang="ko-KR" altLang="en-US" sz="14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6209" marR="16209" marT="16209" marB="16209" anchor="ctr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617</a:t>
                      </a:r>
                    </a:p>
                  </a:txBody>
                  <a:tcPr marL="16209" marR="16209" marT="16209" marB="16209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28.0</a:t>
                      </a:r>
                    </a:p>
                  </a:txBody>
                  <a:tcPr marL="16209" marR="16209" marT="16209" marB="16209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</a:tr>
              <a:tr h="254264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ko-KR" altLang="en-US" sz="1500" b="1" kern="120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  <a:cs typeface="+mn-cs"/>
                      </a:endParaRPr>
                    </a:p>
                  </a:txBody>
                  <a:tcPr marL="16209" marR="16209" marT="16209" marB="162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Female</a:t>
                      </a:r>
                      <a:endParaRPr kumimoji="0" lang="ko-KR" altLang="en-US" sz="14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6209" marR="16209" marT="16209" marB="16209" anchor="ctr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1,583</a:t>
                      </a:r>
                    </a:p>
                  </a:txBody>
                  <a:tcPr marL="16209" marR="16209" marT="16209" marB="16209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72.0</a:t>
                      </a:r>
                    </a:p>
                  </a:txBody>
                  <a:tcPr marL="16209" marR="16209" marT="16209" marB="16209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</a:tr>
              <a:tr h="254264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ko-KR" altLang="en-US" sz="1500" b="1" kern="120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  <a:cs typeface="+mn-cs"/>
                      </a:endParaRPr>
                    </a:p>
                  </a:txBody>
                  <a:tcPr marL="16209" marR="16209" marT="16209" marB="162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Total</a:t>
                      </a:r>
                      <a:endParaRPr kumimoji="0" lang="ko-KR" altLang="en-US" sz="14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6209" marR="16209" marT="16209" marB="16209" anchor="ctr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2,200</a:t>
                      </a:r>
                    </a:p>
                  </a:txBody>
                  <a:tcPr marL="16209" marR="16209" marT="16209" marB="16209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100.0</a:t>
                      </a:r>
                    </a:p>
                  </a:txBody>
                  <a:tcPr marL="16209" marR="16209" marT="16209" marB="16209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</a:tr>
              <a:tr h="254264">
                <a:tc row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Age</a:t>
                      </a:r>
                      <a:endParaRPr kumimoji="0" lang="ko-KR" altLang="en-US" sz="16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6209" marR="16209" marT="16209" marB="16209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Aged 19-34</a:t>
                      </a:r>
                      <a:r>
                        <a:rPr kumimoji="0" lang="en-US" altLang="ko-KR" sz="14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endParaRPr kumimoji="0" lang="ko-KR" altLang="en-US" sz="14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6209" marR="16209" marT="16209" marB="16209" anchor="ctr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566</a:t>
                      </a:r>
                    </a:p>
                  </a:txBody>
                  <a:tcPr marL="16209" marR="16209" marT="16209" marB="16209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25.7</a:t>
                      </a:r>
                    </a:p>
                  </a:txBody>
                  <a:tcPr marL="16209" marR="16209" marT="16209" marB="16209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</a:tr>
              <a:tr h="254264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ko-KR" altLang="en-US" sz="1500" b="1" kern="120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  <a:cs typeface="+mn-cs"/>
                      </a:endParaRPr>
                    </a:p>
                  </a:txBody>
                  <a:tcPr marL="16209" marR="16209" marT="16209" marB="162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Aged 35-49</a:t>
                      </a:r>
                      <a:r>
                        <a:rPr kumimoji="0" lang="en-US" altLang="ko-KR" sz="14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endParaRPr kumimoji="0" lang="ko-KR" altLang="en-US" sz="14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6209" marR="16209" marT="16209" marB="16209" anchor="ctr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824</a:t>
                      </a:r>
                    </a:p>
                  </a:txBody>
                  <a:tcPr marL="16209" marR="16209" marT="16209" marB="16209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37.5</a:t>
                      </a:r>
                    </a:p>
                  </a:txBody>
                  <a:tcPr marL="16209" marR="16209" marT="16209" marB="16209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</a:tr>
              <a:tr h="254264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ko-KR" altLang="en-US" sz="1500" b="1" kern="120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  <a:cs typeface="+mn-cs"/>
                      </a:endParaRPr>
                    </a:p>
                  </a:txBody>
                  <a:tcPr marL="16209" marR="16209" marT="16209" marB="162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Aged 50-64</a:t>
                      </a:r>
                      <a:r>
                        <a:rPr kumimoji="0" lang="en-US" altLang="ko-KR" sz="14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endParaRPr kumimoji="0" lang="ko-KR" altLang="en-US" sz="14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6209" marR="16209" marT="16209" marB="16209" anchor="ctr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512</a:t>
                      </a:r>
                    </a:p>
                  </a:txBody>
                  <a:tcPr marL="16209" marR="16209" marT="16209" marB="16209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23.3</a:t>
                      </a:r>
                    </a:p>
                  </a:txBody>
                  <a:tcPr marL="16209" marR="16209" marT="16209" marB="16209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</a:tr>
              <a:tr h="254264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ko-KR" altLang="en-US" sz="1500" b="1" kern="120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  <a:cs typeface="+mn-cs"/>
                      </a:endParaRPr>
                    </a:p>
                  </a:txBody>
                  <a:tcPr marL="16209" marR="16209" marT="16209" marB="162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4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65 and over</a:t>
                      </a:r>
                      <a:endParaRPr kumimoji="0" lang="ko-KR" altLang="en-US" sz="14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6209" marR="16209" marT="16209" marB="16209" anchor="ctr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297</a:t>
                      </a:r>
                    </a:p>
                  </a:txBody>
                  <a:tcPr marL="16209" marR="16209" marT="16209" marB="16209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13.5</a:t>
                      </a:r>
                    </a:p>
                  </a:txBody>
                  <a:tcPr marL="16209" marR="16209" marT="16209" marB="16209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</a:tr>
              <a:tr h="254264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ko-KR" altLang="en-US" sz="1500" b="1" kern="120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  <a:cs typeface="+mn-cs"/>
                      </a:endParaRPr>
                    </a:p>
                  </a:txBody>
                  <a:tcPr marL="16209" marR="16209" marT="16209" marB="162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No response</a:t>
                      </a:r>
                      <a:endParaRPr kumimoji="0" lang="ko-KR" altLang="en-US" sz="14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6209" marR="16209" marT="16209" marB="16209" anchor="ctr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6209" marR="16209" marT="16209" marB="16209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16209" marR="16209" marT="16209" marB="16209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</a:tr>
              <a:tr h="254264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ko-KR" altLang="en-US" sz="1500" b="1" kern="120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  <a:cs typeface="+mn-cs"/>
                      </a:endParaRPr>
                    </a:p>
                  </a:txBody>
                  <a:tcPr marL="16209" marR="16209" marT="16209" marB="162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Total</a:t>
                      </a:r>
                      <a:endParaRPr kumimoji="0" lang="ko-KR" altLang="en-US" sz="14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6209" marR="16209" marT="16209" marB="16209" anchor="ctr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2,200</a:t>
                      </a:r>
                    </a:p>
                  </a:txBody>
                  <a:tcPr marL="16209" marR="16209" marT="16209" marB="16209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100.0</a:t>
                      </a:r>
                    </a:p>
                  </a:txBody>
                  <a:tcPr marL="16209" marR="16209" marT="16209" marB="16209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</a:tr>
              <a:tr h="306150">
                <a:tc row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Education</a:t>
                      </a:r>
                      <a:endParaRPr kumimoji="0" lang="ko-KR" altLang="en-US" sz="16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6209" marR="16209" marT="16209" marB="16209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Middle</a:t>
                      </a:r>
                      <a:r>
                        <a:rPr kumimoji="0" lang="en-US" altLang="ko-KR" sz="14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 school and under </a:t>
                      </a:r>
                      <a:endParaRPr kumimoji="0" lang="ko-KR" altLang="en-US" sz="14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6209" marR="16209" marT="16209" marB="16209" anchor="ctr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428</a:t>
                      </a:r>
                    </a:p>
                  </a:txBody>
                  <a:tcPr marL="16209" marR="16209" marT="16209" marB="16209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19.5</a:t>
                      </a:r>
                    </a:p>
                  </a:txBody>
                  <a:tcPr marL="16209" marR="16209" marT="16209" marB="16209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</a:tr>
              <a:tr h="254264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ko-KR" altLang="en-US" sz="1500" b="1" kern="120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  <a:cs typeface="+mn-cs"/>
                      </a:endParaRPr>
                    </a:p>
                  </a:txBody>
                  <a:tcPr marL="16209" marR="16209" marT="16209" marB="162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High</a:t>
                      </a:r>
                      <a:r>
                        <a:rPr kumimoji="0" lang="en-US" altLang="ko-KR" sz="14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 school </a:t>
                      </a:r>
                      <a:endParaRPr kumimoji="0" lang="ko-KR" altLang="en-US" sz="14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6209" marR="16209" marT="16209" marB="16209" anchor="ctr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734</a:t>
                      </a:r>
                    </a:p>
                  </a:txBody>
                  <a:tcPr marL="16209" marR="16209" marT="16209" marB="16209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33.4</a:t>
                      </a:r>
                    </a:p>
                  </a:txBody>
                  <a:tcPr marL="16209" marR="16209" marT="16209" marB="16209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</a:tr>
              <a:tr h="254264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ko-KR" altLang="en-US" sz="1500" b="1" kern="120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  <a:cs typeface="+mn-cs"/>
                      </a:endParaRPr>
                    </a:p>
                  </a:txBody>
                  <a:tcPr marL="16209" marR="16209" marT="16209" marB="162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Junior</a:t>
                      </a:r>
                      <a:r>
                        <a:rPr kumimoji="0" lang="en-US" altLang="ko-KR" sz="14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 college </a:t>
                      </a:r>
                      <a:endParaRPr kumimoji="0" lang="ko-KR" altLang="en-US" sz="14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6209" marR="16209" marT="16209" marB="16209" anchor="ctr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266</a:t>
                      </a:r>
                    </a:p>
                  </a:txBody>
                  <a:tcPr marL="16209" marR="16209" marT="16209" marB="16209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12.1</a:t>
                      </a:r>
                    </a:p>
                  </a:txBody>
                  <a:tcPr marL="16209" marR="16209" marT="16209" marB="16209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</a:tr>
              <a:tr h="254264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ko-KR" altLang="en-US" sz="1500" b="1" kern="120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  <a:cs typeface="+mn-cs"/>
                      </a:endParaRPr>
                    </a:p>
                  </a:txBody>
                  <a:tcPr marL="16209" marR="16209" marT="16209" marB="162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College</a:t>
                      </a:r>
                      <a:r>
                        <a:rPr kumimoji="0" lang="en-US" altLang="ko-KR" sz="14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 and over</a:t>
                      </a:r>
                      <a:endParaRPr kumimoji="0" lang="ko-KR" altLang="en-US" sz="14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6209" marR="16209" marT="16209" marB="16209" anchor="ctr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635</a:t>
                      </a:r>
                    </a:p>
                  </a:txBody>
                  <a:tcPr marL="16209" marR="16209" marT="16209" marB="16209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28.9</a:t>
                      </a:r>
                    </a:p>
                  </a:txBody>
                  <a:tcPr marL="16209" marR="16209" marT="16209" marB="16209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</a:tr>
              <a:tr h="254264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ko-KR" altLang="en-US" sz="1500" b="1" kern="120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  <a:cs typeface="+mn-cs"/>
                      </a:endParaRPr>
                    </a:p>
                  </a:txBody>
                  <a:tcPr marL="16209" marR="16209" marT="16209" marB="162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No response</a:t>
                      </a:r>
                      <a:endParaRPr kumimoji="0" lang="ko-KR" altLang="en-US" sz="14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6209" marR="16209" marT="16209" marB="16209" anchor="ctr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137</a:t>
                      </a:r>
                    </a:p>
                  </a:txBody>
                  <a:tcPr marL="16209" marR="16209" marT="16209" marB="16209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6.1</a:t>
                      </a:r>
                    </a:p>
                  </a:txBody>
                  <a:tcPr marL="16209" marR="16209" marT="16209" marB="16209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</a:tr>
              <a:tr h="254264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ko-KR" altLang="en-US" sz="1500" b="1" kern="1200" dirty="0" smtClean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  <a:cs typeface="+mn-cs"/>
                      </a:endParaRPr>
                    </a:p>
                  </a:txBody>
                  <a:tcPr marL="16209" marR="16209" marT="16209" marB="162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Total</a:t>
                      </a:r>
                      <a:endParaRPr kumimoji="0" lang="ko-KR" altLang="en-US" sz="14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6209" marR="16209" marT="16209" marB="16209" anchor="ctr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2,200</a:t>
                      </a:r>
                    </a:p>
                  </a:txBody>
                  <a:tcPr marL="16209" marR="16209" marT="16209" marB="16209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100.0</a:t>
                      </a:r>
                    </a:p>
                  </a:txBody>
                  <a:tcPr marL="16209" marR="16209" marT="16209" marB="16209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atinLnBrk="1"/>
            <a:endParaRPr kumimoji="1" lang="ko-KR" altLang="ko-KR">
              <a:solidFill>
                <a:srgbClr val="000000"/>
              </a:solidFill>
              <a:latin typeface="굴림"/>
              <a:ea typeface="굴림"/>
              <a:cs typeface="굴림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51520" y="233204"/>
            <a:ext cx="8496944" cy="492443"/>
          </a:xfrm>
          <a:prstGeom prst="rect">
            <a:avLst/>
          </a:prstGeo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ctr" latinLnBrk="1">
              <a:defRPr/>
            </a:pPr>
            <a:r>
              <a:rPr lang="en-US" altLang="ko-KR" sz="3600" b="1" dirty="0">
                <a:ln w="10541" cmpd="sng">
                  <a:solidFill>
                    <a:srgbClr val="D3481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34817">
                        <a:tint val="40000"/>
                        <a:satMod val="250000"/>
                      </a:srgbClr>
                    </a:gs>
                    <a:gs pos="9000">
                      <a:srgbClr val="D34817">
                        <a:tint val="52000"/>
                        <a:satMod val="300000"/>
                      </a:srgbClr>
                    </a:gs>
                    <a:gs pos="50000">
                      <a:srgbClr val="D34817">
                        <a:shade val="20000"/>
                        <a:satMod val="300000"/>
                      </a:srgbClr>
                    </a:gs>
                    <a:gs pos="79000">
                      <a:srgbClr val="D34817">
                        <a:tint val="52000"/>
                        <a:satMod val="300000"/>
                      </a:srgbClr>
                    </a:gs>
                    <a:gs pos="100000">
                      <a:srgbClr val="D3481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ea typeface="휴먼모음T" pitchFamily="18" charset="-127"/>
                <a:cs typeface="Times New Roman" panose="02020603050405020304" pitchFamily="18" charset="0"/>
              </a:rPr>
              <a:t>2010 Sexual Violence Survey</a:t>
            </a:r>
            <a:endParaRPr lang="en-US" altLang="ko-KR" sz="3600" b="1" dirty="0">
              <a:ln w="10541" cmpd="sng">
                <a:solidFill>
                  <a:srgbClr val="D34817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D34817">
                      <a:tint val="40000"/>
                      <a:satMod val="250000"/>
                    </a:srgbClr>
                  </a:gs>
                  <a:gs pos="9000">
                    <a:srgbClr val="D34817">
                      <a:tint val="52000"/>
                      <a:satMod val="300000"/>
                    </a:srgbClr>
                  </a:gs>
                  <a:gs pos="50000">
                    <a:srgbClr val="D34817">
                      <a:shade val="20000"/>
                      <a:satMod val="300000"/>
                    </a:srgbClr>
                  </a:gs>
                  <a:gs pos="79000">
                    <a:srgbClr val="D34817">
                      <a:tint val="52000"/>
                      <a:satMod val="300000"/>
                    </a:srgbClr>
                  </a:gs>
                  <a:gs pos="100000">
                    <a:srgbClr val="D34817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휴먼모음T" pitchFamily="18" charset="-127"/>
              <a:ea typeface="휴먼모음T" pitchFamily="18" charset="-127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825" y="1279525"/>
            <a:ext cx="86423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spc="-150" dirty="0">
                <a:solidFill>
                  <a:prstClr val="black"/>
                </a:solidFill>
                <a:latin typeface="Times New Roman" panose="02020603050405020304" pitchFamily="18" charset="0"/>
                <a:ea typeface="휴먼모음T" pitchFamily="18" charset="-127"/>
                <a:cs typeface="Times New Roman" panose="02020603050405020304" pitchFamily="18" charset="0"/>
              </a:rPr>
              <a:t>Incidence Rate of Sexual Violence during the </a:t>
            </a:r>
            <a:r>
              <a:rPr lang="en-US" altLang="ko-KR" sz="2400" b="1" spc="-150" dirty="0">
                <a:solidFill>
                  <a:prstClr val="black"/>
                </a:solidFill>
                <a:latin typeface="Times New Roman" panose="02020603050405020304" pitchFamily="18" charset="0"/>
                <a:ea typeface="휴먼모음T" pitchFamily="18" charset="-127"/>
                <a:cs typeface="Times New Roman" panose="02020603050405020304" pitchFamily="18" charset="0"/>
              </a:rPr>
              <a:t>Last Year</a:t>
            </a:r>
            <a:endParaRPr lang="ko-KR" altLang="en-US" sz="2400" b="1" spc="-150" dirty="0">
              <a:solidFill>
                <a:prstClr val="black"/>
              </a:solidFill>
              <a:latin typeface="Times New Roman" panose="02020603050405020304" pitchFamily="18" charset="0"/>
              <a:ea typeface="휴먼모음T" pitchFamily="18" charset="-127"/>
              <a:cs typeface="Times New Roman" panose="02020603050405020304" pitchFamily="18" charset="0"/>
            </a:endParaRPr>
          </a:p>
        </p:txBody>
      </p:sp>
      <p:sp>
        <p:nvSpPr>
          <p:cNvPr id="102404" name="TextBox 16"/>
          <p:cNvSpPr txBox="1">
            <a:spLocks noChangeArrowheads="1"/>
          </p:cNvSpPr>
          <p:nvPr/>
        </p:nvSpPr>
        <p:spPr bwMode="auto">
          <a:xfrm>
            <a:off x="7164388" y="1857375"/>
            <a:ext cx="15113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300" b="1">
                <a:solidFill>
                  <a:srgbClr val="000000"/>
                </a:solidFill>
                <a:latin typeface="휴먼모음T"/>
                <a:ea typeface="휴먼모음T"/>
                <a:cs typeface="휴먼모음T"/>
              </a:rPr>
              <a:t>(Unit: %, Person)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0825" y="5373688"/>
            <a:ext cx="8520113" cy="1046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Source: </a:t>
            </a:r>
            <a:r>
              <a:rPr lang="en-US" altLang="ko-KR" sz="1200" b="1" spc="-150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Kim et al. (2010), </a:t>
            </a:r>
            <a:r>
              <a:rPr lang="ko-KR" altLang="en-US" sz="1200" b="1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「</a:t>
            </a:r>
            <a:r>
              <a:rPr lang="en-US" altLang="ko-KR" sz="1200" b="1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2010 Sexual Violence Survey of Korea</a:t>
            </a:r>
            <a:r>
              <a:rPr lang="ko-KR" altLang="en-US" sz="1200" b="1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」</a:t>
            </a:r>
            <a:r>
              <a:rPr lang="en-US" altLang="ko-KR" sz="1200" b="1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, p.143, Ministry of Gender Equality% and Family.</a:t>
            </a:r>
          </a:p>
          <a:p>
            <a:pPr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Note:   1) Percentage based on weighted analysis</a:t>
            </a:r>
            <a:r>
              <a:rPr lang="ko-KR" altLang="en-US" sz="1200" b="1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 </a:t>
            </a:r>
          </a:p>
          <a:p>
            <a:pPr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       2) Number of cases from survey is in parentheses.</a:t>
            </a:r>
          </a:p>
          <a:p>
            <a:pPr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 </a:t>
            </a:r>
            <a:r>
              <a:rPr lang="en-US" altLang="ko-KR" sz="1200" b="1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      3) </a:t>
            </a:r>
            <a:r>
              <a:rPr lang="en-US" altLang="ko-KR" sz="1400" b="1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(</a:t>
            </a:r>
            <a:r>
              <a:rPr lang="en-US" altLang="en-US" sz="1400" b="1" dirty="0" err="1">
                <a:solidFill>
                  <a:prstClr val="black"/>
                </a:solidFill>
                <a:latin typeface="Times New Roman" panose="02020603050405020304" pitchFamily="18" charset="0"/>
                <a:ea typeface="휴먼모음T" pitchFamily="18" charset="-127"/>
                <a:cs typeface="Times New Roman" panose="02020603050405020304" pitchFamily="18" charset="0"/>
              </a:rPr>
              <a:t>a</a:t>
            </a:r>
            <a:r>
              <a:rPr lang="en-US" altLang="en-US" sz="1400" b="1" dirty="0" err="1">
                <a:solidFill>
                  <a:prstClr val="black"/>
                </a:solidFill>
                <a:latin typeface="Times New Roman" panose="02020603050405020304" pitchFamily="18" charset="0"/>
                <a:ea typeface="휴먼모음T" pitchFamily="18" charset="-127"/>
                <a:cs typeface="Times New Roman" panose="02020603050405020304" pitchFamily="18" charset="0"/>
              </a:rPr>
              <a:t>⋃b⋃c⋃d</a:t>
            </a:r>
            <a:r>
              <a:rPr lang="en-US" altLang="en-US" sz="1400" b="1" dirty="0">
                <a:solidFill>
                  <a:prstClr val="black"/>
                </a:solidFill>
                <a:latin typeface="Times New Roman" panose="02020603050405020304" pitchFamily="18" charset="0"/>
                <a:ea typeface="휴먼모음T" pitchFamily="18" charset="-127"/>
                <a:cs typeface="Times New Roman" panose="02020603050405020304" pitchFamily="18" charset="0"/>
              </a:rPr>
              <a:t>) indicates those with at least one of a or b or c or d.</a:t>
            </a:r>
            <a:endParaRPr lang="en-US" altLang="en-US" sz="1400" b="1" dirty="0">
              <a:solidFill>
                <a:prstClr val="black"/>
              </a:solidFill>
              <a:latin typeface="Times New Roman" panose="02020603050405020304" pitchFamily="18" charset="0"/>
              <a:ea typeface="휴먼모음T" pitchFamily="18" charset="-127"/>
              <a:cs typeface="Times New Roman" panose="02020603050405020304" pitchFamily="18" charset="0"/>
            </a:endParaRPr>
          </a:p>
          <a:p>
            <a:pPr latinLnBrk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200" b="1" dirty="0">
              <a:solidFill>
                <a:prstClr val="black"/>
              </a:solidFill>
              <a:latin typeface="휴먼모음T" pitchFamily="18" charset="-127"/>
              <a:ea typeface="휴먼모음T" pitchFamily="18" charset="-127"/>
              <a:cs typeface="+mn-cs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196850" y="2149475"/>
          <a:ext cx="8605838" cy="2911475"/>
        </p:xfrm>
        <a:graphic>
          <a:graphicData uri="http://schemas.openxmlformats.org/drawingml/2006/table">
            <a:tbl>
              <a:tblPr/>
              <a:tblGrid>
                <a:gridCol w="774988"/>
                <a:gridCol w="936104"/>
                <a:gridCol w="881196"/>
                <a:gridCol w="864096"/>
                <a:gridCol w="648072"/>
                <a:gridCol w="936104"/>
                <a:gridCol w="643329"/>
                <a:gridCol w="785157"/>
                <a:gridCol w="731754"/>
                <a:gridCol w="792088"/>
                <a:gridCol w="613871"/>
              </a:tblGrid>
              <a:tr h="297582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ko-KR" altLang="en-US" sz="16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Sexual</a:t>
                      </a:r>
                      <a:r>
                        <a:rPr kumimoji="0" lang="en-US" altLang="ko-KR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 Violence with body contact</a:t>
                      </a: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Sexual 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Harassment</a:t>
                      </a: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Obscene</a:t>
                      </a:r>
                      <a:r>
                        <a:rPr kumimoji="0" lang="en-US" altLang="ko-KR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 Phone call</a:t>
                      </a: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Genital Exposure</a:t>
                      </a: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Stalking</a:t>
                      </a: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ko-KR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(Cases)</a:t>
                      </a: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523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Less serious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Molestation</a:t>
                      </a:r>
                      <a:endParaRPr kumimoji="0" lang="ko-KR" alt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Serious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Molestation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Attempted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rape</a:t>
                      </a: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Rape</a:t>
                      </a: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Total</a:t>
                      </a: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975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(a)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(b)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(c)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(d)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en-US" sz="1200" b="1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a⋃b⋃c⋃d</a:t>
                      </a: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11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Total %</a:t>
                      </a: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0.2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0.2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2.9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34.2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0.6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ko-KR" altLang="en-US" sz="14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261181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(Cases)</a:t>
                      </a: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(55)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(34)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(7)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(3)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(78)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(37)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(673)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(47)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(15)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(2,200)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2611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Female %</a:t>
                      </a: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3.3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0.4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0.2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4.7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2.4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27.1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2.7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ko-KR" altLang="en-US" sz="14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261181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(Cases)</a:t>
                      </a: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(49)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(32)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(7)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(2)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(71)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(35)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(425)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(42)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(13)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(1,583)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2611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Male %</a:t>
                      </a: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0.8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0.2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0.9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0.2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41.8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0.2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ko-KR" altLang="en-US" sz="14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261181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(Cases)</a:t>
                      </a: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(6)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(2)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(1)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(7)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(2)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(248)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(5)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(2)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(617)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33204"/>
            <a:ext cx="9036496" cy="492443"/>
          </a:xfrm>
          <a:prstGeom prst="rect">
            <a:avLst/>
          </a:prstGeo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latinLnBrk="1">
              <a:defRPr/>
            </a:pPr>
            <a:r>
              <a:rPr lang="en-US" altLang="ko-KR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ea typeface="휴먼모음T" pitchFamily="18" charset="-127"/>
                <a:cs typeface="Times New Roman" panose="02020603050405020304" pitchFamily="18" charset="0"/>
              </a:rPr>
              <a:t>Violence against Women(VAW) and Human Rights</a:t>
            </a:r>
            <a:endParaRPr lang="en-US" altLang="ko-KR" sz="3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ea typeface="휴먼모음T" pitchFamily="18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825" y="1341438"/>
            <a:ext cx="8280400" cy="5262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v"/>
              <a:defRPr/>
            </a:pPr>
            <a:r>
              <a:rPr lang="en-US" altLang="ko-KR" sz="2400" dirty="0">
                <a:solidFill>
                  <a:prstClr val="black"/>
                </a:solidFill>
                <a:latin typeface="HY울릉도B" pitchFamily="18" charset="-127"/>
                <a:ea typeface="HY울릉도B" pitchFamily="18" charset="-127"/>
                <a:cs typeface="+mn-cs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“Violence against women and girls is one of the most          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systematic and widespread human rights violations. It is rooted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in gendered social structure rather than individual and random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act (UN General Assembly, 2006).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v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“VAW is any act of gender-based violence that results in or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is likely to result in, physical, sexual or psychological harm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or suffering to women (General Assembly Resolution 48/104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Declaration on the Elimination of Violence against Women,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</a:t>
            </a:r>
            <a:r>
              <a:rPr lang="en-US" altLang="ko-KR" sz="240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1993).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v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Violence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against women should be understood in the context of human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rights and women NGOS challenged traditional      views on women and violence against women.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atinLnBrk="1"/>
            <a:endParaRPr kumimoji="1" lang="ko-KR" altLang="ko-KR">
              <a:solidFill>
                <a:srgbClr val="000000"/>
              </a:solidFill>
              <a:latin typeface="굴림"/>
              <a:ea typeface="굴림"/>
              <a:cs typeface="굴림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51520" y="233204"/>
            <a:ext cx="8496944" cy="492443"/>
          </a:xfrm>
          <a:prstGeom prst="rect">
            <a:avLst/>
          </a:prstGeo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ctr" latinLnBrk="1">
              <a:defRPr/>
            </a:pPr>
            <a:r>
              <a:rPr lang="en-US" altLang="ko-KR" sz="3600" b="1" dirty="0">
                <a:ln w="10541" cmpd="sng">
                  <a:solidFill>
                    <a:srgbClr val="D3481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34817">
                        <a:tint val="40000"/>
                        <a:satMod val="250000"/>
                      </a:srgbClr>
                    </a:gs>
                    <a:gs pos="9000">
                      <a:srgbClr val="D34817">
                        <a:tint val="52000"/>
                        <a:satMod val="300000"/>
                      </a:srgbClr>
                    </a:gs>
                    <a:gs pos="50000">
                      <a:srgbClr val="D34817">
                        <a:shade val="20000"/>
                        <a:satMod val="300000"/>
                      </a:srgbClr>
                    </a:gs>
                    <a:gs pos="79000">
                      <a:srgbClr val="D34817">
                        <a:tint val="52000"/>
                        <a:satMod val="300000"/>
                      </a:srgbClr>
                    </a:gs>
                    <a:gs pos="100000">
                      <a:srgbClr val="D3481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ea typeface="휴먼모음T" pitchFamily="18" charset="-127"/>
                <a:cs typeface="Times New Roman" panose="02020603050405020304" pitchFamily="18" charset="0"/>
              </a:rPr>
              <a:t>2010 Sexual Violence Survey</a:t>
            </a:r>
            <a:endParaRPr lang="en-US" altLang="ko-KR" sz="3600" b="1" dirty="0">
              <a:ln w="10541" cmpd="sng">
                <a:solidFill>
                  <a:srgbClr val="D34817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D34817">
                      <a:tint val="40000"/>
                      <a:satMod val="250000"/>
                    </a:srgbClr>
                  </a:gs>
                  <a:gs pos="9000">
                    <a:srgbClr val="D34817">
                      <a:tint val="52000"/>
                      <a:satMod val="300000"/>
                    </a:srgbClr>
                  </a:gs>
                  <a:gs pos="50000">
                    <a:srgbClr val="D34817">
                      <a:shade val="20000"/>
                      <a:satMod val="300000"/>
                    </a:srgbClr>
                  </a:gs>
                  <a:gs pos="79000">
                    <a:srgbClr val="D34817">
                      <a:tint val="52000"/>
                      <a:satMod val="300000"/>
                    </a:srgbClr>
                  </a:gs>
                  <a:gs pos="100000">
                    <a:srgbClr val="D34817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휴먼모음T" pitchFamily="18" charset="-127"/>
              <a:ea typeface="휴먼모음T" pitchFamily="18" charset="-127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825" y="1473200"/>
            <a:ext cx="86423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spc="-50" dirty="0">
                <a:solidFill>
                  <a:prstClr val="black"/>
                </a:solidFill>
                <a:latin typeface="Times New Roman" panose="02020603050405020304" pitchFamily="18" charset="0"/>
                <a:ea typeface="휴먼모음T" pitchFamily="18" charset="-127"/>
                <a:cs typeface="Times New Roman" panose="02020603050405020304" pitchFamily="18" charset="0"/>
              </a:rPr>
              <a:t>Comparing Survey and Criminal Statistics</a:t>
            </a:r>
            <a:endParaRPr lang="ko-KR" altLang="en-US" sz="2400" b="1" spc="-50" dirty="0">
              <a:solidFill>
                <a:prstClr val="black"/>
              </a:solidFill>
              <a:latin typeface="Times New Roman" panose="02020603050405020304" pitchFamily="18" charset="0"/>
              <a:ea typeface="휴먼모음T" pitchFamily="18" charset="-127"/>
              <a:cs typeface="Times New Roman" panose="02020603050405020304" pitchFamily="18" charset="0"/>
            </a:endParaRPr>
          </a:p>
        </p:txBody>
      </p:sp>
      <p:sp>
        <p:nvSpPr>
          <p:cNvPr id="103428" name="TextBox 16"/>
          <p:cNvSpPr txBox="1">
            <a:spLocks noChangeArrowheads="1"/>
          </p:cNvSpPr>
          <p:nvPr/>
        </p:nvSpPr>
        <p:spPr bwMode="auto">
          <a:xfrm>
            <a:off x="7164388" y="1857375"/>
            <a:ext cx="12319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300" b="1">
                <a:solidFill>
                  <a:srgbClr val="000000"/>
                </a:solidFill>
                <a:latin typeface="휴먼모음T"/>
                <a:ea typeface="휴먼모음T"/>
                <a:cs typeface="휴먼모음T"/>
              </a:rPr>
              <a:t>(Unit: Person)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7525" y="5151438"/>
            <a:ext cx="8518525" cy="1230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Source: </a:t>
            </a:r>
            <a:r>
              <a:rPr lang="en-US" altLang="ko-KR" sz="1200" b="1" spc="-150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Kim et al. (2010), </a:t>
            </a:r>
            <a:r>
              <a:rPr lang="ko-KR" altLang="en-US" sz="1200" b="1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「</a:t>
            </a:r>
            <a:r>
              <a:rPr lang="en-US" altLang="ko-KR" sz="1200" b="1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2010 Sexual Violence Survey of Korea</a:t>
            </a:r>
            <a:r>
              <a:rPr lang="ko-KR" altLang="en-US" sz="1200" b="1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」</a:t>
            </a:r>
            <a:r>
              <a:rPr lang="en-US" altLang="ko-KR" sz="1200" b="1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, p.145, Ministry of Gender Equality and Family.</a:t>
            </a:r>
          </a:p>
          <a:p>
            <a:pPr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Note:   1) Estimated persons are based on weighted analysis by sex and region.</a:t>
            </a:r>
          </a:p>
          <a:p>
            <a:pPr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       2) Number of cases from survey is in parentheses. Total number of cases are 2,200.</a:t>
            </a:r>
            <a:endParaRPr lang="ko-KR" altLang="en-US" sz="1200" b="1" dirty="0">
              <a:solidFill>
                <a:prstClr val="black"/>
              </a:solidFill>
              <a:latin typeface="휴먼모음T" pitchFamily="18" charset="-127"/>
              <a:ea typeface="휴먼모음T" pitchFamily="18" charset="-127"/>
              <a:cs typeface="+mn-cs"/>
            </a:endParaRPr>
          </a:p>
          <a:p>
            <a:pPr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       3) Rate per 100,000 = Estimated persons/Total pop×100,000. Total pop is 33,965,852.</a:t>
            </a:r>
            <a:endParaRPr lang="ko-KR" altLang="en-US" sz="1200" b="1" dirty="0">
              <a:solidFill>
                <a:prstClr val="black"/>
              </a:solidFill>
              <a:latin typeface="휴먼모음T" pitchFamily="18" charset="-127"/>
              <a:ea typeface="휴먼모음T" pitchFamily="18" charset="-127"/>
              <a:cs typeface="+mn-cs"/>
            </a:endParaRPr>
          </a:p>
          <a:p>
            <a:pPr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       4) </a:t>
            </a:r>
            <a:r>
              <a:rPr lang="en-US" altLang="ko-KR" sz="1400" b="1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(</a:t>
            </a:r>
            <a:r>
              <a:rPr lang="en-US" altLang="en-US" sz="1400" b="1" dirty="0" err="1">
                <a:solidFill>
                  <a:prstClr val="black"/>
                </a:solidFill>
                <a:latin typeface="Times New Roman" panose="02020603050405020304" pitchFamily="18" charset="0"/>
                <a:ea typeface="휴먼모음T" pitchFamily="18" charset="-127"/>
                <a:cs typeface="Times New Roman" panose="02020603050405020304" pitchFamily="18" charset="0"/>
              </a:rPr>
              <a:t>a⋃b⋃c⋃d</a:t>
            </a:r>
            <a:r>
              <a:rPr lang="en-US" altLang="en-US" sz="1400" b="1" dirty="0">
                <a:solidFill>
                  <a:prstClr val="black"/>
                </a:solidFill>
                <a:latin typeface="Times New Roman" panose="02020603050405020304" pitchFamily="18" charset="0"/>
                <a:ea typeface="휴먼모음T" pitchFamily="18" charset="-127"/>
                <a:cs typeface="Times New Roman" panose="02020603050405020304" pitchFamily="18" charset="0"/>
              </a:rPr>
              <a:t>) indicates those with at least one of a or b or c or d.</a:t>
            </a:r>
          </a:p>
          <a:p>
            <a:pPr latinLnBrk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200" b="1" dirty="0">
              <a:solidFill>
                <a:prstClr val="black"/>
              </a:solidFill>
              <a:latin typeface="휴먼모음T" pitchFamily="18" charset="-127"/>
              <a:ea typeface="휴먼모음T" pitchFamily="18" charset="-127"/>
              <a:cs typeface="+mn-cs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471488" y="2160588"/>
          <a:ext cx="8358187" cy="2568575"/>
        </p:xfrm>
        <a:graphic>
          <a:graphicData uri="http://schemas.openxmlformats.org/drawingml/2006/table">
            <a:tbl>
              <a:tblPr/>
              <a:tblGrid>
                <a:gridCol w="1910586"/>
                <a:gridCol w="1224136"/>
                <a:gridCol w="1152128"/>
                <a:gridCol w="936104"/>
                <a:gridCol w="864096"/>
                <a:gridCol w="1008112"/>
                <a:gridCol w="1263083"/>
              </a:tblGrid>
              <a:tr h="621104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Type</a:t>
                      </a:r>
                      <a:endParaRPr kumimoji="0" lang="ko-KR" altLang="en-US" sz="16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2010 Sexual</a:t>
                      </a:r>
                      <a:r>
                        <a:rPr kumimoji="0" lang="en-US" altLang="ko-KR" sz="16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 Violence Survey</a:t>
                      </a:r>
                      <a:r>
                        <a:rPr kumimoji="0" lang="en-US" altLang="ko-KR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)</a:t>
                      </a:r>
                      <a:endParaRPr kumimoji="0" lang="ko-KR" altLang="en-US" sz="16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 2010 Criminal Statistics</a:t>
                      </a:r>
                      <a:endParaRPr kumimoji="0" lang="ko-KR" altLang="en-US" sz="16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660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Less Serious Molestation</a:t>
                      </a:r>
                      <a:endParaRPr kumimoji="0" lang="ko-KR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Serious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Molestation </a:t>
                      </a:r>
                      <a:endParaRPr kumimoji="0" lang="ko-KR" altLang="en-US" sz="14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Attempted Rape</a:t>
                      </a:r>
                      <a:endParaRPr kumimoji="0" lang="ko-KR" altLang="en-US" sz="15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Rape</a:t>
                      </a:r>
                      <a:endParaRPr kumimoji="0" lang="ko-KR" altLang="en-US" sz="15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Total</a:t>
                      </a:r>
                      <a:endParaRPr kumimoji="0" lang="ko-KR" altLang="en-US" sz="15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420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(a)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(b)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(c)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(d)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en-US" sz="1400" b="1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a⋃b⋃c⋃d</a:t>
                      </a: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9917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(Cases)</a:t>
                      </a:r>
                      <a:endParaRPr kumimoji="0" lang="ko-KR" altLang="en-US" sz="14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(55)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(34)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(7)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(3)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(78)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16,156</a:t>
                      </a:r>
                      <a:endParaRPr kumimoji="0" lang="ko-KR" altLang="en-US" sz="14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29917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Estimated Persons</a:t>
                      </a:r>
                      <a:endParaRPr kumimoji="0" lang="ko-KR" altLang="en-US" sz="14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708,864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392,949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74,627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50,952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980,694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9917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Rate per 100,000</a:t>
                      </a:r>
                      <a:endParaRPr kumimoji="0" lang="ko-KR" altLang="en-US" sz="14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2087.0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1156.9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219.7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150.0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2887.3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32.5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atinLnBrk="1"/>
            <a:endParaRPr kumimoji="1" lang="ko-KR" altLang="ko-KR">
              <a:solidFill>
                <a:srgbClr val="000000"/>
              </a:solidFill>
              <a:latin typeface="굴림"/>
              <a:ea typeface="굴림"/>
              <a:cs typeface="굴림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51520" y="233204"/>
            <a:ext cx="8496944" cy="492443"/>
          </a:xfrm>
          <a:prstGeom prst="rect">
            <a:avLst/>
          </a:prstGeo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ctr" latinLnBrk="1">
              <a:defRPr/>
            </a:pPr>
            <a:r>
              <a:rPr lang="en-US" altLang="ko-KR" sz="3600" b="1" dirty="0">
                <a:ln w="10541" cmpd="sng">
                  <a:solidFill>
                    <a:srgbClr val="D3481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34817">
                        <a:tint val="40000"/>
                        <a:satMod val="250000"/>
                      </a:srgbClr>
                    </a:gs>
                    <a:gs pos="9000">
                      <a:srgbClr val="D34817">
                        <a:tint val="52000"/>
                        <a:satMod val="300000"/>
                      </a:srgbClr>
                    </a:gs>
                    <a:gs pos="50000">
                      <a:srgbClr val="D34817">
                        <a:shade val="20000"/>
                        <a:satMod val="300000"/>
                      </a:srgbClr>
                    </a:gs>
                    <a:gs pos="79000">
                      <a:srgbClr val="D34817">
                        <a:tint val="52000"/>
                        <a:satMod val="300000"/>
                      </a:srgbClr>
                    </a:gs>
                    <a:gs pos="100000">
                      <a:srgbClr val="D3481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ea typeface="휴먼모음T" pitchFamily="18" charset="-127"/>
                <a:cs typeface="Times New Roman" panose="02020603050405020304" pitchFamily="18" charset="0"/>
              </a:rPr>
              <a:t>2010 Sexual Violence Survey</a:t>
            </a:r>
            <a:endParaRPr lang="en-US" altLang="ko-KR" sz="3600" b="1" dirty="0">
              <a:ln w="10541" cmpd="sng">
                <a:solidFill>
                  <a:srgbClr val="D34817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D34817">
                      <a:tint val="40000"/>
                      <a:satMod val="250000"/>
                    </a:srgbClr>
                  </a:gs>
                  <a:gs pos="9000">
                    <a:srgbClr val="D34817">
                      <a:tint val="52000"/>
                      <a:satMod val="300000"/>
                    </a:srgbClr>
                  </a:gs>
                  <a:gs pos="50000">
                    <a:srgbClr val="D34817">
                      <a:shade val="20000"/>
                      <a:satMod val="300000"/>
                    </a:srgbClr>
                  </a:gs>
                  <a:gs pos="79000">
                    <a:srgbClr val="D34817">
                      <a:tint val="52000"/>
                      <a:satMod val="300000"/>
                    </a:srgbClr>
                  </a:gs>
                  <a:gs pos="100000">
                    <a:srgbClr val="D34817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휴먼모음T" pitchFamily="18" charset="-127"/>
              <a:ea typeface="휴먼모음T" pitchFamily="18" charset="-127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825" y="1473200"/>
            <a:ext cx="86423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spc="-50" dirty="0">
                <a:solidFill>
                  <a:prstClr val="black"/>
                </a:solidFill>
                <a:latin typeface="Times New Roman" panose="02020603050405020304" pitchFamily="18" charset="0"/>
                <a:ea typeface="휴먼모음T" pitchFamily="18" charset="-127"/>
                <a:cs typeface="Times New Roman" panose="02020603050405020304" pitchFamily="18" charset="0"/>
              </a:rPr>
              <a:t>Lifetime Prevalence Rate of Sexual Violence among Women</a:t>
            </a:r>
            <a:endParaRPr lang="ko-KR" altLang="en-US" sz="2400" b="1" spc="-50" dirty="0">
              <a:solidFill>
                <a:prstClr val="black"/>
              </a:solidFill>
              <a:latin typeface="Times New Roman" panose="02020603050405020304" pitchFamily="18" charset="0"/>
              <a:ea typeface="휴먼모음T" pitchFamily="18" charset="-127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7525" y="4789488"/>
            <a:ext cx="851852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Source: </a:t>
            </a:r>
            <a:r>
              <a:rPr lang="en-US" altLang="ko-KR" sz="1200" b="1" spc="-150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Kim et al. (2010), </a:t>
            </a:r>
            <a:r>
              <a:rPr lang="ko-KR" altLang="en-US" sz="1200" b="1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「</a:t>
            </a:r>
            <a:r>
              <a:rPr lang="en-US" altLang="ko-KR" sz="1200" b="1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2010 Sexual Violence Survey of Korea</a:t>
            </a:r>
            <a:r>
              <a:rPr lang="ko-KR" altLang="en-US" sz="1200" b="1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」</a:t>
            </a:r>
            <a:r>
              <a:rPr lang="en-US" altLang="ko-KR" sz="1200" b="1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, p.146, Ministry of Gender Equality and Family.</a:t>
            </a:r>
          </a:p>
          <a:p>
            <a:pPr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Note:   1) Percentage based on weighted analysis</a:t>
            </a:r>
            <a:endParaRPr lang="ko-KR" altLang="en-US" sz="1200" b="1" dirty="0">
              <a:solidFill>
                <a:prstClr val="black"/>
              </a:solidFill>
              <a:latin typeface="휴먼모음T" pitchFamily="18" charset="-127"/>
              <a:ea typeface="휴먼모음T" pitchFamily="18" charset="-127"/>
              <a:cs typeface="+mn-cs"/>
            </a:endParaRPr>
          </a:p>
          <a:p>
            <a:pPr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       2) Number of cases from survey is in parenthesis</a:t>
            </a:r>
            <a:endParaRPr lang="ko-KR" altLang="en-US" sz="1200" b="1" dirty="0">
              <a:solidFill>
                <a:prstClr val="black"/>
              </a:solidFill>
              <a:latin typeface="휴먼모음T" pitchFamily="18" charset="-127"/>
              <a:ea typeface="휴먼모음T" pitchFamily="18" charset="-127"/>
              <a:cs typeface="+mn-cs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179388" y="2214563"/>
          <a:ext cx="8713787" cy="2463800"/>
        </p:xfrm>
        <a:graphic>
          <a:graphicData uri="http://schemas.openxmlformats.org/drawingml/2006/table">
            <a:tbl>
              <a:tblPr/>
              <a:tblGrid>
                <a:gridCol w="653926"/>
                <a:gridCol w="943715"/>
                <a:gridCol w="943715"/>
                <a:gridCol w="871121"/>
                <a:gridCol w="605596"/>
                <a:gridCol w="950479"/>
                <a:gridCol w="864096"/>
                <a:gridCol w="864096"/>
                <a:gridCol w="780965"/>
                <a:gridCol w="659195"/>
                <a:gridCol w="576064"/>
              </a:tblGrid>
              <a:tr h="343720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Sexual</a:t>
                      </a:r>
                      <a:r>
                        <a:rPr kumimoji="0" lang="en-US" altLang="ko-KR" sz="16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 Violence with body contact</a:t>
                      </a:r>
                      <a:endParaRPr kumimoji="0" lang="ko-KR" altLang="en-US" sz="16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altLang="ko-KR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Sexual 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Harassment</a:t>
                      </a: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ko-KR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Obscene</a:t>
                      </a:r>
                      <a:r>
                        <a:rPr kumimoji="0" lang="en-US" altLang="ko-KR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 Phone call</a:t>
                      </a: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Genital Exposure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Stalking</a:t>
                      </a: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(Cases)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altLang="ko-KR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380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Less Serious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Molestation</a:t>
                      </a:r>
                      <a:endParaRPr kumimoji="0" lang="ko-KR" alt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Serious Molestation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Attempted Rape</a:t>
                      </a: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Rape</a:t>
                      </a: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Total</a:t>
                      </a: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437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(a)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(b)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(c)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(d)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en-US" sz="1200" b="1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a⋃b⋃c⋃d</a:t>
                      </a: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7588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3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Female</a:t>
                      </a:r>
                      <a:endParaRPr kumimoji="0" lang="ko-KR" altLang="en-US" sz="13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3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29.0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3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7.3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3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3.6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3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3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30.5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3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15.7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3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52.7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3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34.7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3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6.1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ko-KR" altLang="en-US" sz="13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5622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3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(Cases)</a:t>
                      </a:r>
                      <a:endParaRPr kumimoji="0" lang="ko-KR" altLang="en-US" sz="13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3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(437)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3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(109)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3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(53)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3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(20)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3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(464)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3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(249)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3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(826)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3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(536)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3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(101)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3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(1,583)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4507" name="TextBox 9"/>
          <p:cNvSpPr txBox="1">
            <a:spLocks noChangeArrowheads="1"/>
          </p:cNvSpPr>
          <p:nvPr/>
        </p:nvSpPr>
        <p:spPr bwMode="auto">
          <a:xfrm>
            <a:off x="7164388" y="1857375"/>
            <a:ext cx="15906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300" b="1">
                <a:solidFill>
                  <a:srgbClr val="000000"/>
                </a:solidFill>
                <a:latin typeface="휴먼모음T"/>
                <a:ea typeface="휴먼모음T"/>
                <a:cs typeface="휴먼모음T"/>
              </a:rPr>
              <a:t>(Unit: %, Persons)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atinLnBrk="1"/>
            <a:endParaRPr kumimoji="1" lang="ko-KR" altLang="ko-KR">
              <a:solidFill>
                <a:srgbClr val="000000"/>
              </a:solidFill>
              <a:latin typeface="굴림"/>
              <a:ea typeface="굴림"/>
              <a:cs typeface="굴림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51520" y="233204"/>
            <a:ext cx="8496944" cy="492443"/>
          </a:xfrm>
          <a:prstGeom prst="rect">
            <a:avLst/>
          </a:prstGeo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ctr" latinLnBrk="1">
              <a:defRPr/>
            </a:pPr>
            <a:r>
              <a:rPr lang="en-US" altLang="ko-KR" sz="3600" b="1" dirty="0">
                <a:ln w="10541" cmpd="sng">
                  <a:solidFill>
                    <a:srgbClr val="D3481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34817">
                        <a:tint val="40000"/>
                        <a:satMod val="250000"/>
                      </a:srgbClr>
                    </a:gs>
                    <a:gs pos="9000">
                      <a:srgbClr val="D34817">
                        <a:tint val="52000"/>
                        <a:satMod val="300000"/>
                      </a:srgbClr>
                    </a:gs>
                    <a:gs pos="50000">
                      <a:srgbClr val="D34817">
                        <a:shade val="20000"/>
                        <a:satMod val="300000"/>
                      </a:srgbClr>
                    </a:gs>
                    <a:gs pos="79000">
                      <a:srgbClr val="D34817">
                        <a:tint val="52000"/>
                        <a:satMod val="300000"/>
                      </a:srgbClr>
                    </a:gs>
                    <a:gs pos="100000">
                      <a:srgbClr val="D3481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ea typeface="휴먼모음T" pitchFamily="18" charset="-127"/>
                <a:cs typeface="Times New Roman" panose="02020603050405020304" pitchFamily="18" charset="0"/>
              </a:rPr>
              <a:t>2010 Sexual Violence Survey</a:t>
            </a:r>
            <a:endParaRPr lang="en-US" altLang="ko-KR" sz="3600" b="1" dirty="0">
              <a:ln w="10541" cmpd="sng">
                <a:solidFill>
                  <a:srgbClr val="D34817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D34817">
                      <a:tint val="40000"/>
                      <a:satMod val="250000"/>
                    </a:srgbClr>
                  </a:gs>
                  <a:gs pos="9000">
                    <a:srgbClr val="D34817">
                      <a:tint val="52000"/>
                      <a:satMod val="300000"/>
                    </a:srgbClr>
                  </a:gs>
                  <a:gs pos="50000">
                    <a:srgbClr val="D34817">
                      <a:shade val="20000"/>
                      <a:satMod val="300000"/>
                    </a:srgbClr>
                  </a:gs>
                  <a:gs pos="79000">
                    <a:srgbClr val="D34817">
                      <a:tint val="52000"/>
                      <a:satMod val="300000"/>
                    </a:srgbClr>
                  </a:gs>
                  <a:gs pos="100000">
                    <a:srgbClr val="D34817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휴먼모음T" pitchFamily="18" charset="-127"/>
              <a:ea typeface="휴먼모음T" pitchFamily="18" charset="-127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8763" y="981075"/>
            <a:ext cx="86407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spc="-150" dirty="0">
                <a:solidFill>
                  <a:prstClr val="black"/>
                </a:solidFill>
                <a:latin typeface="Times New Roman" panose="02020603050405020304" pitchFamily="18" charset="0"/>
                <a:ea typeface="휴먼모음T" pitchFamily="18" charset="-127"/>
                <a:cs typeface="Times New Roman" panose="02020603050405020304" pitchFamily="18" charset="0"/>
              </a:rPr>
              <a:t>Incidence Rate </a:t>
            </a:r>
            <a:r>
              <a:rPr lang="en-US" altLang="ko-KR" sz="2400" b="1" spc="-150" dirty="0">
                <a:solidFill>
                  <a:prstClr val="black"/>
                </a:solidFill>
                <a:latin typeface="Times New Roman" panose="02020603050405020304" pitchFamily="18" charset="0"/>
                <a:ea typeface="휴먼모음T" pitchFamily="18" charset="-127"/>
                <a:cs typeface="Times New Roman" panose="02020603050405020304" pitchFamily="18" charset="0"/>
              </a:rPr>
              <a:t>by Women’s Characteristics during </a:t>
            </a:r>
            <a:r>
              <a:rPr lang="en-US" altLang="ko-KR" sz="2400" b="1" spc="-150" dirty="0">
                <a:solidFill>
                  <a:prstClr val="black"/>
                </a:solidFill>
                <a:latin typeface="Times New Roman" panose="02020603050405020304" pitchFamily="18" charset="0"/>
                <a:ea typeface="휴먼모음T" pitchFamily="18" charset="-127"/>
                <a:cs typeface="Times New Roman" panose="02020603050405020304" pitchFamily="18" charset="0"/>
              </a:rPr>
              <a:t>the </a:t>
            </a:r>
            <a:r>
              <a:rPr lang="en-US" altLang="ko-KR" sz="2400" b="1" spc="-150" dirty="0">
                <a:solidFill>
                  <a:prstClr val="black"/>
                </a:solidFill>
                <a:latin typeface="Times New Roman" panose="02020603050405020304" pitchFamily="18" charset="0"/>
                <a:ea typeface="휴먼모음T" pitchFamily="18" charset="-127"/>
                <a:cs typeface="Times New Roman" panose="02020603050405020304" pitchFamily="18" charset="0"/>
              </a:rPr>
              <a:t>Last Year</a:t>
            </a:r>
            <a:endParaRPr lang="ko-KR" altLang="en-US" sz="2400" b="1" spc="-150" dirty="0">
              <a:solidFill>
                <a:prstClr val="black"/>
              </a:solidFill>
              <a:latin typeface="Times New Roman" panose="02020603050405020304" pitchFamily="18" charset="0"/>
              <a:ea typeface="휴먼모음T" pitchFamily="18" charset="-127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2450" y="5500688"/>
            <a:ext cx="8520113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Source: </a:t>
            </a:r>
            <a:r>
              <a:rPr lang="en-US" altLang="ko-KR" sz="1200" b="1" spc="-150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Kim et al. (2010), </a:t>
            </a:r>
            <a:r>
              <a:rPr lang="ko-KR" altLang="en-US" sz="1200" b="1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「</a:t>
            </a:r>
            <a:r>
              <a:rPr lang="en-US" altLang="ko-KR" sz="1200" b="1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2010 Sexual Violence Survey of Korea</a:t>
            </a:r>
            <a:r>
              <a:rPr lang="ko-KR" altLang="en-US" sz="1200" b="1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」</a:t>
            </a:r>
            <a:r>
              <a:rPr lang="en-US" altLang="ko-KR" sz="1200" b="1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, p.148, Ministry of Gender Equality and Family.</a:t>
            </a:r>
          </a:p>
          <a:p>
            <a:pPr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Note:   1) Percentage based on weighted analysis</a:t>
            </a:r>
            <a:endParaRPr lang="ko-KR" altLang="en-US" sz="1200" b="1" dirty="0">
              <a:solidFill>
                <a:prstClr val="black"/>
              </a:solidFill>
              <a:latin typeface="휴먼모음T" pitchFamily="18" charset="-127"/>
              <a:ea typeface="휴먼모음T" pitchFamily="18" charset="-127"/>
              <a:cs typeface="+mn-cs"/>
            </a:endParaRPr>
          </a:p>
          <a:p>
            <a:pPr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       2) Number of cases from survey is in parentheses. </a:t>
            </a:r>
            <a:endParaRPr lang="ko-KR" altLang="en-US" sz="1200" b="1" dirty="0">
              <a:solidFill>
                <a:prstClr val="black"/>
              </a:solidFill>
              <a:latin typeface="휴먼모음T" pitchFamily="18" charset="-127"/>
              <a:ea typeface="휴먼모음T" pitchFamily="18" charset="-127"/>
              <a:cs typeface="+mn-cs"/>
            </a:endParaRPr>
          </a:p>
          <a:p>
            <a:pPr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  <a:cs typeface="+mn-cs"/>
              </a:rPr>
              <a:t>       </a:t>
            </a:r>
            <a:endParaRPr lang="ko-KR" altLang="en-US" sz="1200" b="1" dirty="0">
              <a:solidFill>
                <a:prstClr val="black"/>
              </a:solidFill>
              <a:latin typeface="휴먼모음T" pitchFamily="18" charset="-127"/>
              <a:ea typeface="휴먼모음T" pitchFamily="18" charset="-127"/>
              <a:cs typeface="+mn-cs"/>
            </a:endParaRPr>
          </a:p>
        </p:txBody>
      </p:sp>
      <p:sp>
        <p:nvSpPr>
          <p:cNvPr id="105477" name="TextBox 9"/>
          <p:cNvSpPr txBox="1">
            <a:spLocks noChangeArrowheads="1"/>
          </p:cNvSpPr>
          <p:nvPr/>
        </p:nvSpPr>
        <p:spPr bwMode="auto">
          <a:xfrm>
            <a:off x="7358063" y="1417638"/>
            <a:ext cx="13128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100" b="1">
                <a:solidFill>
                  <a:srgbClr val="000000"/>
                </a:solidFill>
                <a:latin typeface="휴먼모음T"/>
                <a:ea typeface="휴먼모음T"/>
                <a:cs typeface="휴먼모음T"/>
              </a:rPr>
              <a:t>(Unit: %, Person)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134938" y="1773238"/>
          <a:ext cx="8874125" cy="3414712"/>
        </p:xfrm>
        <a:graphic>
          <a:graphicData uri="http://schemas.openxmlformats.org/drawingml/2006/table">
            <a:tbl>
              <a:tblPr/>
              <a:tblGrid>
                <a:gridCol w="1037062"/>
                <a:gridCol w="925978"/>
                <a:gridCol w="936104"/>
                <a:gridCol w="792088"/>
                <a:gridCol w="720080"/>
                <a:gridCol w="864096"/>
                <a:gridCol w="883342"/>
                <a:gridCol w="772842"/>
                <a:gridCol w="720080"/>
                <a:gridCol w="643497"/>
                <a:gridCol w="579438"/>
              </a:tblGrid>
              <a:tr h="213348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Type%</a:t>
                      </a: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Sexual</a:t>
                      </a:r>
                      <a:r>
                        <a:rPr kumimoji="0" lang="en-US" altLang="ko-KR" sz="14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 Violence with body contact</a:t>
                      </a:r>
                      <a:endParaRPr kumimoji="0" lang="ko-KR" altLang="en-US" sz="14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Sexual 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Harassment</a:t>
                      </a: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Obscene</a:t>
                      </a:r>
                      <a:r>
                        <a:rPr kumimoji="0" lang="en-US" altLang="ko-KR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 Phone call</a:t>
                      </a: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Genital Exposure</a:t>
                      </a: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Stalking</a:t>
                      </a: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ko-KR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(Cases)</a:t>
                      </a: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363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Less Serious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Molestation</a:t>
                      </a:r>
                      <a:endParaRPr kumimoji="0" lang="ko-KR" alt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Serious Molestation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Attempted Rape</a:t>
                      </a: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Rape</a:t>
                      </a: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Total</a:t>
                      </a: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736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(a)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(b)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(c)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(d)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en-US" sz="1200" b="1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a⋃b⋃c⋃d</a:t>
                      </a: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3618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Age</a:t>
                      </a: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(1,582)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3462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Aged 19-34</a:t>
                      </a:r>
                      <a:r>
                        <a:rPr kumimoji="0" lang="en-US" altLang="ko-KR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6209" marR="16209" marT="16209" marB="16209" anchor="ctr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8.6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3.5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0.6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0.4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11.0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5.6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37.5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3.5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(378)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25361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Aged 35-49</a:t>
                      </a:r>
                      <a:r>
                        <a:rPr kumimoji="0" lang="en-US" altLang="ko-KR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6209" marR="16209" marT="16209" marB="16209" anchor="ctr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0.4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0.2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2.4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28.0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2.8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0.6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(632)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25361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Aged 50-64</a:t>
                      </a:r>
                      <a:r>
                        <a:rPr kumimoji="0" lang="en-US" altLang="ko-KR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6209" marR="16209" marT="16209" marB="16209" anchor="ctr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2.6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0.5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3.9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1.6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24.5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3.0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(361)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253618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  65 and over</a:t>
                      </a: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6209" marR="16209" marT="16209" marB="16209" anchor="ctr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1.5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1.8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16.4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(211)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253618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Education</a:t>
                      </a: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(1,473)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25361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High school and less </a:t>
                      </a: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6209" marR="16209" marT="16209" marB="16209" anchor="ctr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2.4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1.8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0.3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3.1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24.9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(867)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25361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Junior college</a:t>
                      </a:r>
                      <a:r>
                        <a:rPr kumimoji="0" lang="en-US" altLang="ko-KR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 and over</a:t>
                      </a:r>
                      <a:endParaRPr kumimoji="0" lang="ko-KR" altLang="en-US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6209" marR="16209" marT="16209" marB="16209" anchor="ctr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4.8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2.5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0.6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0.2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6.7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3.6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34.2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3.7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0.4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(606)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-252536" y="18864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14000"/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extLst>
                <a:ext uri="{BEBA8EAE-BF5A-486C-A8C5-ECC9F3942E4B}"/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107524" name="Picture 3" descr="맺음말3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3646488" y="2924175"/>
            <a:ext cx="423862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233204"/>
            <a:ext cx="7199087" cy="492443"/>
          </a:xfrm>
          <a:prstGeom prst="rect">
            <a:avLst/>
          </a:prstGeo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latinLnBrk="1">
              <a:defRPr/>
            </a:pPr>
            <a:r>
              <a:rPr lang="en-US" altLang="ko-KR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휴먼모음T" pitchFamily="18" charset="-127"/>
                <a:ea typeface="휴먼모음T" pitchFamily="18" charset="-127"/>
                <a:cs typeface="+mn-cs"/>
              </a:rPr>
              <a:t> </a:t>
            </a:r>
            <a:r>
              <a:rPr lang="en-US" altLang="ko-KR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ea typeface="휴먼모음T" pitchFamily="18" charset="-127"/>
                <a:cs typeface="Times New Roman" panose="02020603050405020304" pitchFamily="18" charset="0"/>
              </a:rPr>
              <a:t>VAW and Patriarchy</a:t>
            </a:r>
            <a:endParaRPr lang="en-US" altLang="ko-KR" sz="3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ea typeface="휴먼모음T" pitchFamily="18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4213" y="1196975"/>
            <a:ext cx="8105775" cy="5878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v"/>
              <a:defRPr/>
            </a:pPr>
            <a:r>
              <a:rPr lang="en-US" altLang="ko-KR" sz="2000" dirty="0">
                <a:solidFill>
                  <a:prstClr val="black"/>
                </a:solidFill>
                <a:latin typeface="HY울릉도B" pitchFamily="18" charset="-127"/>
                <a:ea typeface="HY울릉도B" pitchFamily="18" charset="-127"/>
                <a:cs typeface="+mn-cs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Wife battering and child beating had been regarded as a way  </a:t>
            </a: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	 to discipline women and children by male household  </a:t>
            </a: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	 head in patriarchal society. A woman has been expected to be       </a:t>
            </a: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obedient to her father and  her husband in traditional   Confucian culture.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v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Sexual purity of a woman is strongly emphasized in 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patriarchal society. If she fails to keep it, her social reputation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is severely damaged under Confucian rules.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v"/>
              <a:defRPr/>
            </a:pPr>
            <a:r>
              <a:rPr lang="en-US" altLang="ko-KR" sz="2400" dirty="0">
                <a:solidFill>
                  <a:prstClr val="black"/>
                </a:solidFill>
                <a:latin typeface="HY울릉도B" pitchFamily="18" charset="-127"/>
                <a:ea typeface="HY울릉도B" pitchFamily="18" charset="-127"/>
                <a:cs typeface="+mn-cs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Most women sexually assaulted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has tended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to keep it to </a:t>
            </a: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	 themselves in patriarchal society, which consequently    </a:t>
            </a: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	 put them under the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firm control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of men.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000" dirty="0">
              <a:solidFill>
                <a:prstClr val="black"/>
              </a:solidFill>
              <a:latin typeface="HY울릉도B" pitchFamily="18" charset="-127"/>
              <a:ea typeface="HY울릉도B" pitchFamily="18" charset="-127"/>
              <a:cs typeface="+mn-cs"/>
            </a:endParaRP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v"/>
              <a:defRPr/>
            </a:pPr>
            <a:endParaRPr lang="en-US" altLang="ko-KR" sz="2000" dirty="0">
              <a:solidFill>
                <a:prstClr val="black"/>
              </a:solidFill>
              <a:latin typeface="HY울릉도B" pitchFamily="18" charset="-127"/>
              <a:ea typeface="HY울릉도B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233204"/>
            <a:ext cx="7199087" cy="492443"/>
          </a:xfrm>
          <a:prstGeom prst="rect">
            <a:avLst/>
          </a:prstGeo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latinLnBrk="1">
              <a:defRPr/>
            </a:pPr>
            <a:r>
              <a:rPr lang="en-US" altLang="ko-KR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휴먼모음T" pitchFamily="18" charset="-127"/>
                <a:ea typeface="휴먼모음T" pitchFamily="18" charset="-127"/>
                <a:cs typeface="+mn-cs"/>
              </a:rPr>
              <a:t> </a:t>
            </a:r>
            <a:r>
              <a:rPr lang="en-US" altLang="ko-KR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ea typeface="휴먼모음T" pitchFamily="18" charset="-127"/>
                <a:cs typeface="Times New Roman" panose="02020603050405020304" pitchFamily="18" charset="0"/>
              </a:rPr>
              <a:t>VAW and Patriarchy </a:t>
            </a:r>
            <a:endParaRPr lang="en-US" altLang="ko-KR" sz="3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ea typeface="휴먼모음T" pitchFamily="18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0063" y="1341438"/>
            <a:ext cx="8280400" cy="5570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v"/>
              <a:defRPr/>
            </a:pPr>
            <a:r>
              <a:rPr lang="en-US" altLang="ko-KR" sz="2000" dirty="0">
                <a:solidFill>
                  <a:prstClr val="black"/>
                </a:solidFill>
                <a:latin typeface="HY울릉도B" pitchFamily="18" charset="-127"/>
                <a:ea typeface="HY울릉도B" pitchFamily="18" charset="-127"/>
                <a:cs typeface="+mn-cs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The notion of sexual purity is reflected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in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Criminal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Code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of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Korea until 1995 where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rape is defined as a criminal behavior </a:t>
            </a: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violating sexual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purity of women. 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v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Sexually assaulted women have hard time to bring it out.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 These women are blamed for it and often their morality and 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behaviors are suspected.  Under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patriarchal traditions rooted </a:t>
            </a: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 in Confucianism, Korean society has been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relatively tolerant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   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 of husband’s violence toward wife.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v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As in UK, the United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States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and Australia, the fight </a:t>
            </a: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	 against violence on women was initiated by women’s      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groups in Korea.</a:t>
            </a: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000" dirty="0">
              <a:solidFill>
                <a:prstClr val="black"/>
              </a:solidFill>
              <a:latin typeface="HY울릉도B" pitchFamily="18" charset="-127"/>
              <a:ea typeface="HY울릉도B" pitchFamily="18" charset="-127"/>
              <a:cs typeface="+mn-cs"/>
            </a:endParaRP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v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233204"/>
            <a:ext cx="7199087" cy="492443"/>
          </a:xfrm>
          <a:prstGeom prst="rect">
            <a:avLst/>
          </a:prstGeo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latinLnBrk="1">
              <a:defRPr/>
            </a:pPr>
            <a:r>
              <a:rPr lang="en-US" altLang="ko-K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휴먼모음T" pitchFamily="18" charset="-127"/>
                <a:ea typeface="휴먼모음T" pitchFamily="18" charset="-127"/>
                <a:cs typeface="+mj-cs"/>
              </a:rPr>
              <a:t> </a:t>
            </a:r>
            <a:r>
              <a:rPr lang="en-US" altLang="ko-K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휴먼모음T" pitchFamily="18" charset="-127"/>
                <a:cs typeface="Times New Roman" panose="02020603050405020304" pitchFamily="18" charset="0"/>
              </a:rPr>
              <a:t>VAW and Women NGOs</a:t>
            </a:r>
            <a:endParaRPr lang="en-US" altLang="ko-KR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ea typeface="휴먼모음T" pitchFamily="18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313" y="1125538"/>
            <a:ext cx="8280400" cy="5570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v"/>
              <a:defRPr/>
            </a:pPr>
            <a:r>
              <a:rPr lang="en-US" altLang="ko-KR" sz="2400" dirty="0"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Korea Women’s Hot Line was formed and it started to</a:t>
            </a: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	  provide counseling service for battered women in 1983.   </a:t>
            </a: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	</a:t>
            </a: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v"/>
              <a:defRPr/>
            </a:pPr>
            <a:r>
              <a:rPr lang="en-US" altLang="ko-KR" sz="2400" dirty="0"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Korea Sexual Violence Relief Center was formed in 1991,</a:t>
            </a: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	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the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first rape crisis center in Korea. They have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challenged</a:t>
            </a: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	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traditional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views on sexual violence(Shin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, 2007).</a:t>
            </a: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v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Women’s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organizations regard domestic violence as an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spc="-5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issue </a:t>
            </a:r>
            <a:r>
              <a:rPr lang="en-US" altLang="ko-KR" sz="2400" spc="-5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stemming from gender inequality within a patriarchal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spc="-5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</a:t>
            </a:r>
            <a:r>
              <a:rPr lang="en-US" altLang="ko-KR" sz="2400" spc="-5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society</a:t>
            </a: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v"/>
              <a:defRPr/>
            </a:pPr>
            <a:r>
              <a:rPr lang="en-US" altLang="ko-KR" sz="2400" dirty="0"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Women NGOs urged to define rape and wife battering            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as crimes severely restricting autonomy and liberty of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women.</a:t>
            </a:r>
            <a:endParaRPr lang="en-US" altLang="ko-KR" sz="2400" dirty="0"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v"/>
              <a:defRPr/>
            </a:pPr>
            <a:endParaRPr lang="en-US" altLang="ko-KR" sz="2000" dirty="0">
              <a:latin typeface="HY울릉도B" pitchFamily="18" charset="-127"/>
              <a:ea typeface="HY울릉도B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233204"/>
            <a:ext cx="8784976" cy="492443"/>
          </a:xfrm>
          <a:prstGeom prst="rect">
            <a:avLst/>
          </a:prstGeo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latinLnBrk="1">
              <a:defRPr/>
            </a:pPr>
            <a:r>
              <a:rPr lang="en-US" altLang="ko-KR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휴먼모음T" pitchFamily="18" charset="-127"/>
                <a:ea typeface="휴먼모음T" pitchFamily="18" charset="-127"/>
                <a:cs typeface="+mn-cs"/>
              </a:rPr>
              <a:t> </a:t>
            </a:r>
            <a:r>
              <a:rPr lang="en-US" altLang="ko-KR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ea typeface="휴먼모음T" pitchFamily="18" charset="-127"/>
                <a:cs typeface="Times New Roman" panose="02020603050405020304" pitchFamily="18" charset="0"/>
              </a:rPr>
              <a:t>Introducing Acts to Protect Victims </a:t>
            </a:r>
            <a:endParaRPr lang="en-US" altLang="ko-KR" sz="3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ea typeface="휴먼모음T" pitchFamily="18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7038" y="1268413"/>
            <a:ext cx="8281987" cy="5570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v"/>
              <a:defRPr/>
            </a:pPr>
            <a:r>
              <a:rPr lang="en-US" altLang="ko-KR" sz="2000" dirty="0">
                <a:solidFill>
                  <a:prstClr val="black"/>
                </a:solidFill>
                <a:latin typeface="HY울릉도B" pitchFamily="18" charset="-127"/>
                <a:ea typeface="HY울릉도B" pitchFamily="18" charset="-127"/>
                <a:cs typeface="+mn-cs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Act on Punishing Sexual Violence Crimes and Protecting</a:t>
            </a: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	 Victims was introduced in 1993 as the result of </a:t>
            </a: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	 cooperative efforts of women NGOs.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v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Act on Punishing and Act on Preventing Domestic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Violence were introduced in 1997.  Law enforcement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agencies could intervene domestic violence within          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households based on it.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v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Legal grounds were build to support counseling centers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and shelters for the victims of VAW. Vigorous efforts of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women NGOs to fight against VAW have resulted in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institutionalization of helping the victims (Park, 2008).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ko-KR" altLang="en-US" sz="2000" dirty="0">
              <a:solidFill>
                <a:prstClr val="black"/>
              </a:solidFill>
              <a:latin typeface="HY울릉도B" pitchFamily="18" charset="-127"/>
              <a:ea typeface="HY울릉도B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233204"/>
            <a:ext cx="7199087" cy="492443"/>
          </a:xfrm>
          <a:prstGeom prst="rect">
            <a:avLst/>
          </a:prstGeo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latinLnBrk="1">
              <a:defRPr/>
            </a:pPr>
            <a:r>
              <a:rPr lang="en-US" altLang="ko-KR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휴먼모음T" pitchFamily="18" charset="-127"/>
                <a:ea typeface="휴먼모음T" pitchFamily="18" charset="-127"/>
                <a:cs typeface="+mn-cs"/>
              </a:rPr>
              <a:t> </a:t>
            </a:r>
            <a:r>
              <a:rPr lang="en-US" altLang="ko-KR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ea typeface="휴먼모음T" pitchFamily="18" charset="-127"/>
                <a:cs typeface="Times New Roman" panose="02020603050405020304" pitchFamily="18" charset="0"/>
              </a:rPr>
              <a:t>Government Responsibility</a:t>
            </a:r>
            <a:endParaRPr lang="en-US" altLang="ko-KR" sz="3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ea typeface="휴먼모음T" pitchFamily="18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313" y="1125538"/>
            <a:ext cx="8280400" cy="5878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v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Establishment of these Acts is a historic event officially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challenging patriarchal rule and authority in Korean society.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v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Awareness was raised that domestic violence is a crime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and abusers can be punished.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Acts on Domestic Violence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 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function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as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a pressure to the abusers.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	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marL="342900" indent="-34290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v"/>
              <a:defRPr/>
            </a:pPr>
            <a:r>
              <a:rPr lang="ko-KR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spc="-3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The </a:t>
            </a:r>
            <a:r>
              <a:rPr lang="en-US" altLang="ko-KR" sz="2400" spc="-3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Acts </a:t>
            </a:r>
            <a:r>
              <a:rPr lang="en-US" altLang="ko-KR" sz="2400" spc="-3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on </a:t>
            </a:r>
            <a:r>
              <a:rPr lang="en-US" altLang="ko-KR" sz="2400" spc="-3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VAW stipulate that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central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and local governments must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take measures to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prevent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domestic violence and protect victims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. </a:t>
            </a: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marL="342900" indent="-34290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v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v"/>
              <a:defRPr/>
            </a:pPr>
            <a:r>
              <a:rPr lang="en-US" altLang="ko-KR" sz="2400" dirty="0">
                <a:solidFill>
                  <a:prstClr val="black"/>
                </a:solidFill>
                <a:latin typeface="HY울릉도B" pitchFamily="18" charset="-127"/>
                <a:ea typeface="HY울릉도B" pitchFamily="18" charset="-127"/>
                <a:cs typeface="+mn-cs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Surveys on domestic and sexual violence are required to be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conducted every three years by government.</a:t>
            </a:r>
            <a:endParaRPr lang="en-US" altLang="ko-KR" sz="2400" dirty="0">
              <a:solidFill>
                <a:prstClr val="black"/>
              </a:solidFill>
              <a:latin typeface="HY울릉도B" pitchFamily="18" charset="-127"/>
              <a:ea typeface="HY울릉도B" pitchFamily="18" charset="-127"/>
              <a:cs typeface="+mn-cs"/>
            </a:endParaRP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000" dirty="0">
              <a:solidFill>
                <a:prstClr val="black"/>
              </a:solidFill>
              <a:latin typeface="HY울릉도B" pitchFamily="18" charset="-127"/>
              <a:ea typeface="HY울릉도B" pitchFamily="18" charset="-127"/>
              <a:cs typeface="+mn-cs"/>
            </a:endParaRP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ko-KR" altLang="en-US" sz="2000" dirty="0">
              <a:solidFill>
                <a:prstClr val="black"/>
              </a:solidFill>
              <a:latin typeface="HY울릉도B" pitchFamily="18" charset="-127"/>
              <a:ea typeface="HY울릉도B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233204"/>
            <a:ext cx="7199087" cy="492443"/>
          </a:xfrm>
          <a:prstGeom prst="rect">
            <a:avLst/>
          </a:prstGeo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latinLnBrk="1">
              <a:defRPr/>
            </a:pPr>
            <a:r>
              <a:rPr lang="en-US" altLang="ko-KR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휴먼모음T" pitchFamily="18" charset="-127"/>
                <a:ea typeface="휴먼모음T" pitchFamily="18" charset="-127"/>
                <a:cs typeface="+mn-cs"/>
              </a:rPr>
              <a:t> </a:t>
            </a:r>
            <a:r>
              <a:rPr lang="en-US" altLang="ko-KR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ea typeface="휴먼모음T" pitchFamily="18" charset="-127"/>
                <a:cs typeface="Times New Roman" panose="02020603050405020304" pitchFamily="18" charset="0"/>
              </a:rPr>
              <a:t>Services for the Victims</a:t>
            </a:r>
            <a:endParaRPr lang="en-US" altLang="ko-KR" sz="3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ea typeface="휴먼모음T" pitchFamily="18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313" y="1125538"/>
            <a:ext cx="8280400" cy="6308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v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Local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and central governments are responsible for protecting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and supporting the victims of VAW. Government budgets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have been provided for NGOs running counseling centers and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shelters. With the government budget, it becomes possible to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secure stable resources and provide universal service for                  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for the victims(Kim, 2000).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	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</a:t>
            </a: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v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Centers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and shelters for the victims have recently increased.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As of 2012, there are 17 hotlines with emergency shelters,         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405 counseling centers for victims of sexual assault and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domestic violence, 84 shelters, 26 shelters for migrant women,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7 hotlines for migrant women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.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Additionally, 31 one-stop crisis </a:t>
            </a: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centers 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are established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where all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relevant services are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co-   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located.</a:t>
            </a: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ko-KR" altLang="en-US" sz="2000" dirty="0">
              <a:solidFill>
                <a:prstClr val="black"/>
              </a:solidFill>
              <a:latin typeface="HY울릉도B" pitchFamily="18" charset="-127"/>
              <a:ea typeface="HY울릉도B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233204"/>
            <a:ext cx="7199087" cy="492443"/>
          </a:xfrm>
          <a:prstGeom prst="rect">
            <a:avLst/>
          </a:prstGeo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latinLnBrk="1">
              <a:defRPr/>
            </a:pPr>
            <a:r>
              <a:rPr lang="en-US" altLang="ko-KR" sz="3600" b="1" dirty="0">
                <a:ln w="10541" cmpd="sng">
                  <a:solidFill>
                    <a:srgbClr val="D3481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34817">
                        <a:tint val="40000"/>
                        <a:satMod val="250000"/>
                      </a:srgbClr>
                    </a:gs>
                    <a:gs pos="9000">
                      <a:srgbClr val="D34817">
                        <a:tint val="52000"/>
                        <a:satMod val="300000"/>
                      </a:srgbClr>
                    </a:gs>
                    <a:gs pos="50000">
                      <a:srgbClr val="D34817">
                        <a:shade val="20000"/>
                        <a:satMod val="300000"/>
                      </a:srgbClr>
                    </a:gs>
                    <a:gs pos="79000">
                      <a:srgbClr val="D34817">
                        <a:tint val="52000"/>
                        <a:satMod val="300000"/>
                      </a:srgbClr>
                    </a:gs>
                    <a:gs pos="100000">
                      <a:srgbClr val="D3481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휴먼모음T" pitchFamily="18" charset="-127"/>
                <a:ea typeface="휴먼모음T" pitchFamily="18" charset="-127"/>
                <a:cs typeface="+mj-cs"/>
              </a:rPr>
              <a:t> </a:t>
            </a:r>
            <a:r>
              <a:rPr lang="en-US" altLang="ko-KR" sz="3600" b="1" dirty="0">
                <a:ln w="10541" cmpd="sng">
                  <a:solidFill>
                    <a:srgbClr val="D3481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34817">
                        <a:tint val="40000"/>
                        <a:satMod val="250000"/>
                      </a:srgbClr>
                    </a:gs>
                    <a:gs pos="9000">
                      <a:srgbClr val="D34817">
                        <a:tint val="52000"/>
                        <a:satMod val="300000"/>
                      </a:srgbClr>
                    </a:gs>
                    <a:gs pos="50000">
                      <a:srgbClr val="D34817">
                        <a:shade val="20000"/>
                        <a:satMod val="300000"/>
                      </a:srgbClr>
                    </a:gs>
                    <a:gs pos="79000">
                      <a:srgbClr val="D34817">
                        <a:tint val="52000"/>
                        <a:satMod val="300000"/>
                      </a:srgbClr>
                    </a:gs>
                    <a:gs pos="100000">
                      <a:srgbClr val="D3481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ea typeface="휴먼모음T" pitchFamily="18" charset="-127"/>
                <a:cs typeface="Times New Roman" panose="02020603050405020304" pitchFamily="18" charset="0"/>
              </a:rPr>
              <a:t>Korean Survey on VAW</a:t>
            </a:r>
            <a:endParaRPr lang="en-US" altLang="ko-KR" sz="3600" b="1" cap="all" dirty="0">
              <a:ln w="9000" cmpd="sng">
                <a:solidFill>
                  <a:srgbClr val="956251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956251">
                      <a:shade val="20000"/>
                      <a:satMod val="245000"/>
                    </a:srgbClr>
                  </a:gs>
                  <a:gs pos="43000">
                    <a:srgbClr val="956251">
                      <a:satMod val="255000"/>
                    </a:srgbClr>
                  </a:gs>
                  <a:gs pos="48000">
                    <a:srgbClr val="956251">
                      <a:shade val="85000"/>
                      <a:satMod val="255000"/>
                    </a:srgbClr>
                  </a:gs>
                  <a:gs pos="100000">
                    <a:srgbClr val="956251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ea typeface="휴먼모음T" pitchFamily="18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288" y="1196975"/>
            <a:ext cx="8353425" cy="7786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v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Separate surveys on domestic and sexual violence are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conducted  every 3 years and Ministry of Gender Equality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and Family is in charge of.   </a:t>
            </a: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v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Survey on domestic violence conducted in 2004, 2007, 2010.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     2004 -  Gallup Korea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      2007 -  Korea Institute of Health and Social Welfare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      2010 -  </a:t>
            </a:r>
            <a:r>
              <a:rPr lang="en-US" altLang="ko-KR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Yonsei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University       </a:t>
            </a: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v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Survey on sexual violence was conducted in 2007, 2010.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      2007 -  Korea Institute of Health and Social Welfare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      2010 -  </a:t>
            </a:r>
            <a:r>
              <a:rPr lang="en-US" altLang="ko-KR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Yonsei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University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v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In 2013, KWDI is conducting both surveys on domestic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HY울릉도B" pitchFamily="18" charset="-127"/>
                <a:cs typeface="Times New Roman" panose="02020603050405020304" pitchFamily="18" charset="0"/>
              </a:rPr>
              <a:t>      violence and sexual violence.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defRPr/>
            </a:pPr>
            <a:endParaRPr lang="en-US" altLang="ko-KR" sz="2400" dirty="0">
              <a:solidFill>
                <a:prstClr val="black"/>
              </a:solidFill>
              <a:latin typeface="Times New Roman" panose="02020603050405020304" pitchFamily="18" charset="0"/>
              <a:ea typeface="HY울릉도B" pitchFamily="18" charset="-127"/>
              <a:cs typeface="Times New Roman" panose="02020603050405020304" pitchFamily="18" charset="0"/>
            </a:endParaRP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v"/>
              <a:defRPr/>
            </a:pPr>
            <a:endParaRPr lang="en-US" altLang="ko-KR" sz="2000" dirty="0">
              <a:solidFill>
                <a:prstClr val="black"/>
              </a:solidFill>
              <a:latin typeface="HY울릉도B" pitchFamily="18" charset="-127"/>
              <a:ea typeface="HY울릉도B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균형">
  <a:themeElements>
    <a:clrScheme name="균형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균형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균형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5029</TotalTime>
  <Words>2002</Words>
  <Application>Microsoft Office PowerPoint</Application>
  <PresentationFormat>On-screen Show (4:3)</PresentationFormat>
  <Paragraphs>764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Design Template</vt:lpstr>
      </vt:variant>
      <vt:variant>
        <vt:i4>75</vt:i4>
      </vt:variant>
      <vt:variant>
        <vt:lpstr>Slide Titles</vt:lpstr>
      </vt:variant>
      <vt:variant>
        <vt:i4>23</vt:i4>
      </vt:variant>
    </vt:vector>
  </HeadingPairs>
  <TitlesOfParts>
    <vt:vector size="112" baseType="lpstr">
      <vt:lpstr>Perpetua</vt:lpstr>
      <vt:lpstr>맑은 고딕</vt:lpstr>
      <vt:lpstr>Arial</vt:lpstr>
      <vt:lpstr>Franklin Gothic Book</vt:lpstr>
      <vt:lpstr>바탕</vt:lpstr>
      <vt:lpstr>Wingdings 2</vt:lpstr>
      <vt:lpstr>Times New Roman</vt:lpstr>
      <vt:lpstr>휴먼모음T</vt:lpstr>
      <vt:lpstr>양재참숯체B</vt:lpstr>
      <vt:lpstr>HY울릉도B</vt:lpstr>
      <vt:lpstr>Wingdings</vt:lpstr>
      <vt:lpstr>굴림</vt:lpstr>
      <vt:lpstr>Arial Unicode MS</vt:lpstr>
      <vt:lpstr>Trebuchet MS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균형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psj</dc:creator>
  <cp:lastModifiedBy>United Nations</cp:lastModifiedBy>
  <cp:revision>634</cp:revision>
  <cp:lastPrinted>2013-10-21T09:43:08Z</cp:lastPrinted>
  <dcterms:created xsi:type="dcterms:W3CDTF">2011-10-10T05:41:56Z</dcterms:created>
  <dcterms:modified xsi:type="dcterms:W3CDTF">2013-11-07T15:22:45Z</dcterms:modified>
</cp:coreProperties>
</file>