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4" r:id="rId9"/>
    <p:sldId id="265" r:id="rId10"/>
    <p:sldId id="267" r:id="rId11"/>
    <p:sldId id="268" r:id="rId12"/>
    <p:sldId id="269" r:id="rId13"/>
    <p:sldId id="270" r:id="rId14"/>
    <p:sldId id="271" r:id="rId15"/>
    <p:sldId id="272" r:id="rId16"/>
    <p:sldId id="273" r:id="rId17"/>
    <p:sldId id="277" r:id="rId18"/>
  </p:sldIdLst>
  <p:sldSz cx="9144000" cy="6858000" type="screen4x3"/>
  <p:notesSz cx="6858000" cy="9144000"/>
  <p:defaultTextStyle>
    <a:defPPr>
      <a:defRPr lang="ko-KR"/>
    </a:defPPr>
    <a:lvl1pPr algn="l" rtl="0" fontAlgn="base">
      <a:spcBef>
        <a:spcPct val="0"/>
      </a:spcBef>
      <a:spcAft>
        <a:spcPct val="0"/>
      </a:spcAft>
      <a:defRPr kern="1200">
        <a:solidFill>
          <a:schemeClr val="tx1"/>
        </a:solidFill>
        <a:latin typeface="Arial" charset="0"/>
        <a:ea typeface="HY얕은샘물M"/>
        <a:cs typeface="HY얕은샘물M"/>
      </a:defRPr>
    </a:lvl1pPr>
    <a:lvl2pPr marL="457200" algn="l" rtl="0" fontAlgn="base">
      <a:spcBef>
        <a:spcPct val="0"/>
      </a:spcBef>
      <a:spcAft>
        <a:spcPct val="0"/>
      </a:spcAft>
      <a:defRPr kern="1200">
        <a:solidFill>
          <a:schemeClr val="tx1"/>
        </a:solidFill>
        <a:latin typeface="Arial" charset="0"/>
        <a:ea typeface="HY얕은샘물M"/>
        <a:cs typeface="HY얕은샘물M"/>
      </a:defRPr>
    </a:lvl2pPr>
    <a:lvl3pPr marL="914400" algn="l" rtl="0" fontAlgn="base">
      <a:spcBef>
        <a:spcPct val="0"/>
      </a:spcBef>
      <a:spcAft>
        <a:spcPct val="0"/>
      </a:spcAft>
      <a:defRPr kern="1200">
        <a:solidFill>
          <a:schemeClr val="tx1"/>
        </a:solidFill>
        <a:latin typeface="Arial" charset="0"/>
        <a:ea typeface="HY얕은샘물M"/>
        <a:cs typeface="HY얕은샘물M"/>
      </a:defRPr>
    </a:lvl3pPr>
    <a:lvl4pPr marL="1371600" algn="l" rtl="0" fontAlgn="base">
      <a:spcBef>
        <a:spcPct val="0"/>
      </a:spcBef>
      <a:spcAft>
        <a:spcPct val="0"/>
      </a:spcAft>
      <a:defRPr kern="1200">
        <a:solidFill>
          <a:schemeClr val="tx1"/>
        </a:solidFill>
        <a:latin typeface="Arial" charset="0"/>
        <a:ea typeface="HY얕은샘물M"/>
        <a:cs typeface="HY얕은샘물M"/>
      </a:defRPr>
    </a:lvl4pPr>
    <a:lvl5pPr marL="1828800" algn="l" rtl="0" fontAlgn="base">
      <a:spcBef>
        <a:spcPct val="0"/>
      </a:spcBef>
      <a:spcAft>
        <a:spcPct val="0"/>
      </a:spcAft>
      <a:defRPr kern="1200">
        <a:solidFill>
          <a:schemeClr val="tx1"/>
        </a:solidFill>
        <a:latin typeface="Arial" charset="0"/>
        <a:ea typeface="HY얕은샘물M"/>
        <a:cs typeface="HY얕은샘물M"/>
      </a:defRPr>
    </a:lvl5pPr>
    <a:lvl6pPr marL="2286000" algn="l" defTabSz="914400" rtl="0" eaLnBrk="1" latinLnBrk="0" hangingPunct="1">
      <a:defRPr kern="1200">
        <a:solidFill>
          <a:schemeClr val="tx1"/>
        </a:solidFill>
        <a:latin typeface="Arial" charset="0"/>
        <a:ea typeface="HY얕은샘물M"/>
        <a:cs typeface="HY얕은샘물M"/>
      </a:defRPr>
    </a:lvl6pPr>
    <a:lvl7pPr marL="2743200" algn="l" defTabSz="914400" rtl="0" eaLnBrk="1" latinLnBrk="0" hangingPunct="1">
      <a:defRPr kern="1200">
        <a:solidFill>
          <a:schemeClr val="tx1"/>
        </a:solidFill>
        <a:latin typeface="Arial" charset="0"/>
        <a:ea typeface="HY얕은샘물M"/>
        <a:cs typeface="HY얕은샘물M"/>
      </a:defRPr>
    </a:lvl7pPr>
    <a:lvl8pPr marL="3200400" algn="l" defTabSz="914400" rtl="0" eaLnBrk="1" latinLnBrk="0" hangingPunct="1">
      <a:defRPr kern="1200">
        <a:solidFill>
          <a:schemeClr val="tx1"/>
        </a:solidFill>
        <a:latin typeface="Arial" charset="0"/>
        <a:ea typeface="HY얕은샘물M"/>
        <a:cs typeface="HY얕은샘물M"/>
      </a:defRPr>
    </a:lvl8pPr>
    <a:lvl9pPr marL="3657600" algn="l" defTabSz="914400" rtl="0" eaLnBrk="1" latinLnBrk="0" hangingPunct="1">
      <a:defRPr kern="1200">
        <a:solidFill>
          <a:schemeClr val="tx1"/>
        </a:solidFill>
        <a:latin typeface="Arial" charset="0"/>
        <a:ea typeface="HY얕은샘물M"/>
        <a:cs typeface="HY얕은샘물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03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J:\Figure%201%20&#51088;&#473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3"/>
          <c:order val="3"/>
          <c:tx>
            <c:strRef>
              <c:f>Sheet1!$A$7</c:f>
              <c:strCache>
                <c:ptCount val="1"/>
                <c:pt idx="0">
                  <c:v>Female Labour Market Participation Rate (%) (FLMP)</c:v>
                </c:pt>
              </c:strCache>
            </c:strRef>
          </c:tx>
          <c:spPr>
            <a:ln w="38100"/>
          </c:spPr>
          <c:marker>
            <c:symbol val="none"/>
          </c:marker>
          <c:cat>
            <c:strRef>
              <c:f>Sheet1!$B$3:$AR$3</c:f>
              <c:strCache>
                <c:ptCount val="43"/>
                <c:pt idx="0">
                  <c:v>1970 </c:v>
                </c:pt>
                <c:pt idx="1">
                  <c:v>1971 </c:v>
                </c:pt>
                <c:pt idx="2">
                  <c:v>1972 </c:v>
                </c:pt>
                <c:pt idx="3">
                  <c:v>1973 </c:v>
                </c:pt>
                <c:pt idx="4">
                  <c:v>1974 </c:v>
                </c:pt>
                <c:pt idx="5">
                  <c:v>1975 </c:v>
                </c:pt>
                <c:pt idx="6">
                  <c:v>1976 </c:v>
                </c:pt>
                <c:pt idx="7">
                  <c:v>1977 </c:v>
                </c:pt>
                <c:pt idx="8">
                  <c:v>1978 </c:v>
                </c:pt>
                <c:pt idx="9">
                  <c:v>1979 </c:v>
                </c:pt>
                <c:pt idx="10">
                  <c:v>1980 </c:v>
                </c:pt>
                <c:pt idx="11">
                  <c:v>1981 </c:v>
                </c:pt>
                <c:pt idx="12">
                  <c:v>1982 </c:v>
                </c:pt>
                <c:pt idx="13">
                  <c:v>1983 </c:v>
                </c:pt>
                <c:pt idx="14">
                  <c:v>1984 </c:v>
                </c:pt>
                <c:pt idx="15">
                  <c:v>1985 </c:v>
                </c:pt>
                <c:pt idx="16">
                  <c:v>1986 </c:v>
                </c:pt>
                <c:pt idx="17">
                  <c:v>1987 </c:v>
                </c:pt>
                <c:pt idx="18">
                  <c:v>1988 </c:v>
                </c:pt>
                <c:pt idx="19">
                  <c:v>1989 </c:v>
                </c:pt>
                <c:pt idx="20">
                  <c:v>1990 </c:v>
                </c:pt>
                <c:pt idx="21">
                  <c:v>1991 </c:v>
                </c:pt>
                <c:pt idx="22">
                  <c:v>1992 </c:v>
                </c:pt>
                <c:pt idx="23">
                  <c:v>1993 </c:v>
                </c:pt>
                <c:pt idx="24">
                  <c:v>1994 </c:v>
                </c:pt>
                <c:pt idx="25">
                  <c:v>1995 </c:v>
                </c:pt>
                <c:pt idx="26">
                  <c:v>1996 </c:v>
                </c:pt>
                <c:pt idx="27">
                  <c:v>1997 </c:v>
                </c:pt>
                <c:pt idx="28">
                  <c:v>1998 </c:v>
                </c:pt>
                <c:pt idx="29">
                  <c:v>1999 </c:v>
                </c:pt>
                <c:pt idx="30">
                  <c:v>2000 </c:v>
                </c:pt>
                <c:pt idx="31">
                  <c:v>2001 </c:v>
                </c:pt>
                <c:pt idx="32">
                  <c:v>2002 </c:v>
                </c:pt>
                <c:pt idx="33">
                  <c:v>2003 </c:v>
                </c:pt>
                <c:pt idx="34">
                  <c:v>2004 </c:v>
                </c:pt>
                <c:pt idx="35">
                  <c:v>2005 </c:v>
                </c:pt>
                <c:pt idx="36">
                  <c:v>2006 </c:v>
                </c:pt>
                <c:pt idx="37">
                  <c:v>2007 </c:v>
                </c:pt>
                <c:pt idx="38">
                  <c:v>2008 </c:v>
                </c:pt>
                <c:pt idx="39">
                  <c:v>2009 </c:v>
                </c:pt>
                <c:pt idx="40">
                  <c:v>2010 </c:v>
                </c:pt>
                <c:pt idx="41">
                  <c:v>2011 </c:v>
                </c:pt>
                <c:pt idx="42">
                  <c:v>2012 </c:v>
                </c:pt>
              </c:strCache>
            </c:strRef>
          </c:cat>
          <c:val>
            <c:numRef>
              <c:f>Sheet1!$B$7:$AR$7</c:f>
              <c:numCache>
                <c:formatCode>#,##0.0_ </c:formatCode>
                <c:ptCount val="43"/>
                <c:pt idx="0">
                  <c:v>39.300000000000004</c:v>
                </c:pt>
                <c:pt idx="1">
                  <c:v>39.5</c:v>
                </c:pt>
                <c:pt idx="2">
                  <c:v>39.6</c:v>
                </c:pt>
                <c:pt idx="3">
                  <c:v>41.5</c:v>
                </c:pt>
                <c:pt idx="4">
                  <c:v>41.5</c:v>
                </c:pt>
                <c:pt idx="5">
                  <c:v>40.4</c:v>
                </c:pt>
                <c:pt idx="6">
                  <c:v>43.2</c:v>
                </c:pt>
                <c:pt idx="7">
                  <c:v>41.7</c:v>
                </c:pt>
                <c:pt idx="8">
                  <c:v>43.3</c:v>
                </c:pt>
                <c:pt idx="9">
                  <c:v>43.3</c:v>
                </c:pt>
                <c:pt idx="10">
                  <c:v>42.8</c:v>
                </c:pt>
                <c:pt idx="11">
                  <c:v>42.3</c:v>
                </c:pt>
                <c:pt idx="12">
                  <c:v>43.4</c:v>
                </c:pt>
                <c:pt idx="13">
                  <c:v>42.8</c:v>
                </c:pt>
                <c:pt idx="14">
                  <c:v>40.700000000000003</c:v>
                </c:pt>
                <c:pt idx="15">
                  <c:v>41.9</c:v>
                </c:pt>
                <c:pt idx="16">
                  <c:v>43.1</c:v>
                </c:pt>
                <c:pt idx="17">
                  <c:v>45</c:v>
                </c:pt>
                <c:pt idx="18">
                  <c:v>45</c:v>
                </c:pt>
                <c:pt idx="19">
                  <c:v>46.6</c:v>
                </c:pt>
                <c:pt idx="20">
                  <c:v>47</c:v>
                </c:pt>
                <c:pt idx="21">
                  <c:v>47.1</c:v>
                </c:pt>
                <c:pt idx="22">
                  <c:v>47.1</c:v>
                </c:pt>
                <c:pt idx="23">
                  <c:v>47.1</c:v>
                </c:pt>
                <c:pt idx="24">
                  <c:v>47.8</c:v>
                </c:pt>
                <c:pt idx="25">
                  <c:v>48.4</c:v>
                </c:pt>
                <c:pt idx="26">
                  <c:v>48.9</c:v>
                </c:pt>
                <c:pt idx="27">
                  <c:v>49.8</c:v>
                </c:pt>
                <c:pt idx="28">
                  <c:v>47.1</c:v>
                </c:pt>
                <c:pt idx="29">
                  <c:v>47.6</c:v>
                </c:pt>
                <c:pt idx="30">
                  <c:v>48.6</c:v>
                </c:pt>
                <c:pt idx="31">
                  <c:v>49.2</c:v>
                </c:pt>
                <c:pt idx="32">
                  <c:v>49.7</c:v>
                </c:pt>
                <c:pt idx="33">
                  <c:v>48.9</c:v>
                </c:pt>
                <c:pt idx="34">
                  <c:v>49.8</c:v>
                </c:pt>
                <c:pt idx="35">
                  <c:v>50</c:v>
                </c:pt>
                <c:pt idx="36">
                  <c:v>50.2</c:v>
                </c:pt>
                <c:pt idx="37">
                  <c:v>50.1</c:v>
                </c:pt>
                <c:pt idx="38">
                  <c:v>49.9</c:v>
                </c:pt>
                <c:pt idx="39">
                  <c:v>49</c:v>
                </c:pt>
                <c:pt idx="40">
                  <c:v>49.2</c:v>
                </c:pt>
                <c:pt idx="41">
                  <c:v>49.4</c:v>
                </c:pt>
                <c:pt idx="42">
                  <c:v>49.7</c:v>
                </c:pt>
              </c:numCache>
            </c:numRef>
          </c:val>
        </c:ser>
        <c:ser>
          <c:idx val="4"/>
          <c:order val="4"/>
          <c:tx>
            <c:strRef>
              <c:f>Sheet1!$A$8</c:f>
              <c:strCache>
                <c:ptCount val="1"/>
                <c:pt idx="0">
                  <c:v>Male Labour Market Participation Rate (MLPR)</c:v>
                </c:pt>
              </c:strCache>
            </c:strRef>
          </c:tx>
          <c:spPr>
            <a:ln w="38100"/>
          </c:spPr>
          <c:marker>
            <c:symbol val="none"/>
          </c:marker>
          <c:cat>
            <c:strRef>
              <c:f>Sheet1!$B$3:$AR$3</c:f>
              <c:strCache>
                <c:ptCount val="43"/>
                <c:pt idx="0">
                  <c:v>1970 </c:v>
                </c:pt>
                <c:pt idx="1">
                  <c:v>1971 </c:v>
                </c:pt>
                <c:pt idx="2">
                  <c:v>1972 </c:v>
                </c:pt>
                <c:pt idx="3">
                  <c:v>1973 </c:v>
                </c:pt>
                <c:pt idx="4">
                  <c:v>1974 </c:v>
                </c:pt>
                <c:pt idx="5">
                  <c:v>1975 </c:v>
                </c:pt>
                <c:pt idx="6">
                  <c:v>1976 </c:v>
                </c:pt>
                <c:pt idx="7">
                  <c:v>1977 </c:v>
                </c:pt>
                <c:pt idx="8">
                  <c:v>1978 </c:v>
                </c:pt>
                <c:pt idx="9">
                  <c:v>1979 </c:v>
                </c:pt>
                <c:pt idx="10">
                  <c:v>1980 </c:v>
                </c:pt>
                <c:pt idx="11">
                  <c:v>1981 </c:v>
                </c:pt>
                <c:pt idx="12">
                  <c:v>1982 </c:v>
                </c:pt>
                <c:pt idx="13">
                  <c:v>1983 </c:v>
                </c:pt>
                <c:pt idx="14">
                  <c:v>1984 </c:v>
                </c:pt>
                <c:pt idx="15">
                  <c:v>1985 </c:v>
                </c:pt>
                <c:pt idx="16">
                  <c:v>1986 </c:v>
                </c:pt>
                <c:pt idx="17">
                  <c:v>1987 </c:v>
                </c:pt>
                <c:pt idx="18">
                  <c:v>1988 </c:v>
                </c:pt>
                <c:pt idx="19">
                  <c:v>1989 </c:v>
                </c:pt>
                <c:pt idx="20">
                  <c:v>1990 </c:v>
                </c:pt>
                <c:pt idx="21">
                  <c:v>1991 </c:v>
                </c:pt>
                <c:pt idx="22">
                  <c:v>1992 </c:v>
                </c:pt>
                <c:pt idx="23">
                  <c:v>1993 </c:v>
                </c:pt>
                <c:pt idx="24">
                  <c:v>1994 </c:v>
                </c:pt>
                <c:pt idx="25">
                  <c:v>1995 </c:v>
                </c:pt>
                <c:pt idx="26">
                  <c:v>1996 </c:v>
                </c:pt>
                <c:pt idx="27">
                  <c:v>1997 </c:v>
                </c:pt>
                <c:pt idx="28">
                  <c:v>1998 </c:v>
                </c:pt>
                <c:pt idx="29">
                  <c:v>1999 </c:v>
                </c:pt>
                <c:pt idx="30">
                  <c:v>2000 </c:v>
                </c:pt>
                <c:pt idx="31">
                  <c:v>2001 </c:v>
                </c:pt>
                <c:pt idx="32">
                  <c:v>2002 </c:v>
                </c:pt>
                <c:pt idx="33">
                  <c:v>2003 </c:v>
                </c:pt>
                <c:pt idx="34">
                  <c:v>2004 </c:v>
                </c:pt>
                <c:pt idx="35">
                  <c:v>2005 </c:v>
                </c:pt>
                <c:pt idx="36">
                  <c:v>2006 </c:v>
                </c:pt>
                <c:pt idx="37">
                  <c:v>2007 </c:v>
                </c:pt>
                <c:pt idx="38">
                  <c:v>2008 </c:v>
                </c:pt>
                <c:pt idx="39">
                  <c:v>2009 </c:v>
                </c:pt>
                <c:pt idx="40">
                  <c:v>2010 </c:v>
                </c:pt>
                <c:pt idx="41">
                  <c:v>2011 </c:v>
                </c:pt>
                <c:pt idx="42">
                  <c:v>2012 </c:v>
                </c:pt>
              </c:strCache>
            </c:strRef>
          </c:cat>
          <c:val>
            <c:numRef>
              <c:f>Sheet1!$B$8:$AR$8</c:f>
              <c:numCache>
                <c:formatCode>#,##0.0_ </c:formatCode>
                <c:ptCount val="43"/>
                <c:pt idx="0">
                  <c:v>77.900000000000006</c:v>
                </c:pt>
                <c:pt idx="1">
                  <c:v>77.2</c:v>
                </c:pt>
                <c:pt idx="2">
                  <c:v>77.5</c:v>
                </c:pt>
                <c:pt idx="3">
                  <c:v>76.8</c:v>
                </c:pt>
                <c:pt idx="4">
                  <c:v>77.7</c:v>
                </c:pt>
                <c:pt idx="5">
                  <c:v>77.400000000000006</c:v>
                </c:pt>
                <c:pt idx="6">
                  <c:v>77.400000000000006</c:v>
                </c:pt>
                <c:pt idx="7">
                  <c:v>78.7</c:v>
                </c:pt>
                <c:pt idx="8">
                  <c:v>77.900000000000006</c:v>
                </c:pt>
                <c:pt idx="9">
                  <c:v>76.900000000000006</c:v>
                </c:pt>
                <c:pt idx="10">
                  <c:v>76.400000000000006</c:v>
                </c:pt>
                <c:pt idx="11">
                  <c:v>75.8</c:v>
                </c:pt>
                <c:pt idx="12">
                  <c:v>75</c:v>
                </c:pt>
                <c:pt idx="13">
                  <c:v>73.7</c:v>
                </c:pt>
                <c:pt idx="14">
                  <c:v>72.099999999999994</c:v>
                </c:pt>
                <c:pt idx="15">
                  <c:v>72.3</c:v>
                </c:pt>
                <c:pt idx="16">
                  <c:v>72.099999999999994</c:v>
                </c:pt>
                <c:pt idx="17">
                  <c:v>72.5</c:v>
                </c:pt>
                <c:pt idx="18">
                  <c:v>72.900000000000006</c:v>
                </c:pt>
                <c:pt idx="19">
                  <c:v>73.400000000000006</c:v>
                </c:pt>
                <c:pt idx="20">
                  <c:v>74</c:v>
                </c:pt>
                <c:pt idx="21">
                  <c:v>75</c:v>
                </c:pt>
                <c:pt idx="22">
                  <c:v>75.7</c:v>
                </c:pt>
                <c:pt idx="23">
                  <c:v>75.7</c:v>
                </c:pt>
                <c:pt idx="24">
                  <c:v>76.3</c:v>
                </c:pt>
                <c:pt idx="25">
                  <c:v>76.400000000000006</c:v>
                </c:pt>
                <c:pt idx="26">
                  <c:v>76.2</c:v>
                </c:pt>
                <c:pt idx="27">
                  <c:v>76.099999999999994</c:v>
                </c:pt>
                <c:pt idx="28">
                  <c:v>75.099999999999994</c:v>
                </c:pt>
                <c:pt idx="29">
                  <c:v>74.400000000000006</c:v>
                </c:pt>
                <c:pt idx="30">
                  <c:v>74.2</c:v>
                </c:pt>
                <c:pt idx="31">
                  <c:v>74.2</c:v>
                </c:pt>
                <c:pt idx="32">
                  <c:v>74.8</c:v>
                </c:pt>
                <c:pt idx="33">
                  <c:v>74.599999999999994</c:v>
                </c:pt>
                <c:pt idx="34">
                  <c:v>74.8</c:v>
                </c:pt>
                <c:pt idx="35">
                  <c:v>74.400000000000006</c:v>
                </c:pt>
                <c:pt idx="36">
                  <c:v>74</c:v>
                </c:pt>
                <c:pt idx="37">
                  <c:v>73.900000000000006</c:v>
                </c:pt>
                <c:pt idx="38">
                  <c:v>73.400000000000006</c:v>
                </c:pt>
                <c:pt idx="39">
                  <c:v>72.900000000000006</c:v>
                </c:pt>
                <c:pt idx="40">
                  <c:v>72.8</c:v>
                </c:pt>
                <c:pt idx="41">
                  <c:v>72.900000000000006</c:v>
                </c:pt>
                <c:pt idx="42">
                  <c:v>73</c:v>
                </c:pt>
              </c:numCache>
            </c:numRef>
          </c:val>
        </c:ser>
        <c:marker val="1"/>
        <c:axId val="45820928"/>
        <c:axId val="45830912"/>
      </c:lineChart>
      <c:lineChart>
        <c:grouping val="standard"/>
        <c:ser>
          <c:idx val="0"/>
          <c:order val="0"/>
          <c:tx>
            <c:strRef>
              <c:f>Sheet1!$A$4</c:f>
              <c:strCache>
                <c:ptCount val="1"/>
                <c:pt idx="0">
                  <c:v>Total Fertility Rate (TFR)</c:v>
                </c:pt>
              </c:strCache>
            </c:strRef>
          </c:tx>
          <c:spPr>
            <a:ln w="38100"/>
          </c:spPr>
          <c:marker>
            <c:symbol val="none"/>
          </c:marker>
          <c:cat>
            <c:strRef>
              <c:f>Sheet1!$B$3:$AR$3</c:f>
              <c:strCache>
                <c:ptCount val="43"/>
                <c:pt idx="0">
                  <c:v>1970 </c:v>
                </c:pt>
                <c:pt idx="1">
                  <c:v>1971 </c:v>
                </c:pt>
                <c:pt idx="2">
                  <c:v>1972 </c:v>
                </c:pt>
                <c:pt idx="3">
                  <c:v>1973 </c:v>
                </c:pt>
                <c:pt idx="4">
                  <c:v>1974 </c:v>
                </c:pt>
                <c:pt idx="5">
                  <c:v>1975 </c:v>
                </c:pt>
                <c:pt idx="6">
                  <c:v>1976 </c:v>
                </c:pt>
                <c:pt idx="7">
                  <c:v>1977 </c:v>
                </c:pt>
                <c:pt idx="8">
                  <c:v>1978 </c:v>
                </c:pt>
                <c:pt idx="9">
                  <c:v>1979 </c:v>
                </c:pt>
                <c:pt idx="10">
                  <c:v>1980 </c:v>
                </c:pt>
                <c:pt idx="11">
                  <c:v>1981 </c:v>
                </c:pt>
                <c:pt idx="12">
                  <c:v>1982 </c:v>
                </c:pt>
                <c:pt idx="13">
                  <c:v>1983 </c:v>
                </c:pt>
                <c:pt idx="14">
                  <c:v>1984 </c:v>
                </c:pt>
                <c:pt idx="15">
                  <c:v>1985 </c:v>
                </c:pt>
                <c:pt idx="16">
                  <c:v>1986 </c:v>
                </c:pt>
                <c:pt idx="17">
                  <c:v>1987 </c:v>
                </c:pt>
                <c:pt idx="18">
                  <c:v>1988 </c:v>
                </c:pt>
                <c:pt idx="19">
                  <c:v>1989 </c:v>
                </c:pt>
                <c:pt idx="20">
                  <c:v>1990 </c:v>
                </c:pt>
                <c:pt idx="21">
                  <c:v>1991 </c:v>
                </c:pt>
                <c:pt idx="22">
                  <c:v>1992 </c:v>
                </c:pt>
                <c:pt idx="23">
                  <c:v>1993 </c:v>
                </c:pt>
                <c:pt idx="24">
                  <c:v>1994 </c:v>
                </c:pt>
                <c:pt idx="25">
                  <c:v>1995 </c:v>
                </c:pt>
                <c:pt idx="26">
                  <c:v>1996 </c:v>
                </c:pt>
                <c:pt idx="27">
                  <c:v>1997 </c:v>
                </c:pt>
                <c:pt idx="28">
                  <c:v>1998 </c:v>
                </c:pt>
                <c:pt idx="29">
                  <c:v>1999 </c:v>
                </c:pt>
                <c:pt idx="30">
                  <c:v>2000 </c:v>
                </c:pt>
                <c:pt idx="31">
                  <c:v>2001 </c:v>
                </c:pt>
                <c:pt idx="32">
                  <c:v>2002 </c:v>
                </c:pt>
                <c:pt idx="33">
                  <c:v>2003 </c:v>
                </c:pt>
                <c:pt idx="34">
                  <c:v>2004 </c:v>
                </c:pt>
                <c:pt idx="35">
                  <c:v>2005 </c:v>
                </c:pt>
                <c:pt idx="36">
                  <c:v>2006 </c:v>
                </c:pt>
                <c:pt idx="37">
                  <c:v>2007 </c:v>
                </c:pt>
                <c:pt idx="38">
                  <c:v>2008 </c:v>
                </c:pt>
                <c:pt idx="39">
                  <c:v>2009 </c:v>
                </c:pt>
                <c:pt idx="40">
                  <c:v>2010 </c:v>
                </c:pt>
                <c:pt idx="41">
                  <c:v>2011 </c:v>
                </c:pt>
                <c:pt idx="42">
                  <c:v>2012 </c:v>
                </c:pt>
              </c:strCache>
            </c:strRef>
          </c:cat>
          <c:val>
            <c:numRef>
              <c:f>Sheet1!$B$4:$AR$4</c:f>
              <c:numCache>
                <c:formatCode>#,##0.0_ </c:formatCode>
                <c:ptCount val="43"/>
                <c:pt idx="0">
                  <c:v>4.5</c:v>
                </c:pt>
                <c:pt idx="1">
                  <c:v>4.54</c:v>
                </c:pt>
                <c:pt idx="2">
                  <c:v>4.1199999999999974</c:v>
                </c:pt>
                <c:pt idx="3">
                  <c:v>4.07</c:v>
                </c:pt>
                <c:pt idx="4">
                  <c:v>3.77</c:v>
                </c:pt>
                <c:pt idx="5">
                  <c:v>3.4299999999999997</c:v>
                </c:pt>
                <c:pt idx="6">
                  <c:v>3</c:v>
                </c:pt>
                <c:pt idx="7">
                  <c:v>2.9899999999999998</c:v>
                </c:pt>
                <c:pt idx="8">
                  <c:v>2.64</c:v>
                </c:pt>
                <c:pt idx="9">
                  <c:v>2.9</c:v>
                </c:pt>
                <c:pt idx="10">
                  <c:v>2.82</c:v>
                </c:pt>
                <c:pt idx="11">
                  <c:v>2.57</c:v>
                </c:pt>
                <c:pt idx="12">
                  <c:v>2.3899999999999997</c:v>
                </c:pt>
                <c:pt idx="13">
                  <c:v>2.06</c:v>
                </c:pt>
                <c:pt idx="14">
                  <c:v>1.7400000000000002</c:v>
                </c:pt>
                <c:pt idx="15">
                  <c:v>1.6600000000000001</c:v>
                </c:pt>
                <c:pt idx="16">
                  <c:v>1.58</c:v>
                </c:pt>
                <c:pt idx="17">
                  <c:v>1.53</c:v>
                </c:pt>
                <c:pt idx="18">
                  <c:v>1.55</c:v>
                </c:pt>
                <c:pt idx="19">
                  <c:v>1.56</c:v>
                </c:pt>
                <c:pt idx="20">
                  <c:v>1.57</c:v>
                </c:pt>
                <c:pt idx="21">
                  <c:v>1.7100000000000002</c:v>
                </c:pt>
                <c:pt idx="22">
                  <c:v>1.7600000000000002</c:v>
                </c:pt>
                <c:pt idx="23">
                  <c:v>1.6539999999999992</c:v>
                </c:pt>
                <c:pt idx="24">
                  <c:v>1.6559999999999993</c:v>
                </c:pt>
                <c:pt idx="25">
                  <c:v>1.6339999999999992</c:v>
                </c:pt>
                <c:pt idx="26">
                  <c:v>1.5740000000000001</c:v>
                </c:pt>
                <c:pt idx="27">
                  <c:v>1.52</c:v>
                </c:pt>
                <c:pt idx="28">
                  <c:v>1.448</c:v>
                </c:pt>
                <c:pt idx="29">
                  <c:v>1.41</c:v>
                </c:pt>
                <c:pt idx="30">
                  <c:v>1.4669999999999994</c:v>
                </c:pt>
                <c:pt idx="31">
                  <c:v>1.2969999999999993</c:v>
                </c:pt>
                <c:pt idx="32">
                  <c:v>1.1659999999999993</c:v>
                </c:pt>
                <c:pt idx="33">
                  <c:v>1.1800000000000006</c:v>
                </c:pt>
                <c:pt idx="34">
                  <c:v>1.1539999999999992</c:v>
                </c:pt>
                <c:pt idx="35">
                  <c:v>1.0760000000000001</c:v>
                </c:pt>
                <c:pt idx="36">
                  <c:v>1.123</c:v>
                </c:pt>
                <c:pt idx="37">
                  <c:v>1.25</c:v>
                </c:pt>
                <c:pt idx="38">
                  <c:v>1.1919999999999993</c:v>
                </c:pt>
                <c:pt idx="39">
                  <c:v>1.149</c:v>
                </c:pt>
                <c:pt idx="40">
                  <c:v>1.226</c:v>
                </c:pt>
                <c:pt idx="41">
                  <c:v>1.244</c:v>
                </c:pt>
                <c:pt idx="42">
                  <c:v>1.2969999999999993</c:v>
                </c:pt>
              </c:numCache>
            </c:numRef>
          </c:val>
        </c:ser>
        <c:ser>
          <c:idx val="1"/>
          <c:order val="1"/>
          <c:tx>
            <c:strRef>
              <c:f>Sheet1!$A$5</c:f>
              <c:strCache>
                <c:ptCount val="1"/>
                <c:pt idx="0">
                  <c:v>Crude Marriage Rate (CMR)</c:v>
                </c:pt>
              </c:strCache>
            </c:strRef>
          </c:tx>
          <c:spPr>
            <a:ln w="38100" cap="flat"/>
          </c:spPr>
          <c:marker>
            <c:symbol val="none"/>
          </c:marker>
          <c:cat>
            <c:strRef>
              <c:f>Sheet1!$B$3:$AR$3</c:f>
              <c:strCache>
                <c:ptCount val="43"/>
                <c:pt idx="0">
                  <c:v>1970 </c:v>
                </c:pt>
                <c:pt idx="1">
                  <c:v>1971 </c:v>
                </c:pt>
                <c:pt idx="2">
                  <c:v>1972 </c:v>
                </c:pt>
                <c:pt idx="3">
                  <c:v>1973 </c:v>
                </c:pt>
                <c:pt idx="4">
                  <c:v>1974 </c:v>
                </c:pt>
                <c:pt idx="5">
                  <c:v>1975 </c:v>
                </c:pt>
                <c:pt idx="6">
                  <c:v>1976 </c:v>
                </c:pt>
                <c:pt idx="7">
                  <c:v>1977 </c:v>
                </c:pt>
                <c:pt idx="8">
                  <c:v>1978 </c:v>
                </c:pt>
                <c:pt idx="9">
                  <c:v>1979 </c:v>
                </c:pt>
                <c:pt idx="10">
                  <c:v>1980 </c:v>
                </c:pt>
                <c:pt idx="11">
                  <c:v>1981 </c:v>
                </c:pt>
                <c:pt idx="12">
                  <c:v>1982 </c:v>
                </c:pt>
                <c:pt idx="13">
                  <c:v>1983 </c:v>
                </c:pt>
                <c:pt idx="14">
                  <c:v>1984 </c:v>
                </c:pt>
                <c:pt idx="15">
                  <c:v>1985 </c:v>
                </c:pt>
                <c:pt idx="16">
                  <c:v>1986 </c:v>
                </c:pt>
                <c:pt idx="17">
                  <c:v>1987 </c:v>
                </c:pt>
                <c:pt idx="18">
                  <c:v>1988 </c:v>
                </c:pt>
                <c:pt idx="19">
                  <c:v>1989 </c:v>
                </c:pt>
                <c:pt idx="20">
                  <c:v>1990 </c:v>
                </c:pt>
                <c:pt idx="21">
                  <c:v>1991 </c:v>
                </c:pt>
                <c:pt idx="22">
                  <c:v>1992 </c:v>
                </c:pt>
                <c:pt idx="23">
                  <c:v>1993 </c:v>
                </c:pt>
                <c:pt idx="24">
                  <c:v>1994 </c:v>
                </c:pt>
                <c:pt idx="25">
                  <c:v>1995 </c:v>
                </c:pt>
                <c:pt idx="26">
                  <c:v>1996 </c:v>
                </c:pt>
                <c:pt idx="27">
                  <c:v>1997 </c:v>
                </c:pt>
                <c:pt idx="28">
                  <c:v>1998 </c:v>
                </c:pt>
                <c:pt idx="29">
                  <c:v>1999 </c:v>
                </c:pt>
                <c:pt idx="30">
                  <c:v>2000 </c:v>
                </c:pt>
                <c:pt idx="31">
                  <c:v>2001 </c:v>
                </c:pt>
                <c:pt idx="32">
                  <c:v>2002 </c:v>
                </c:pt>
                <c:pt idx="33">
                  <c:v>2003 </c:v>
                </c:pt>
                <c:pt idx="34">
                  <c:v>2004 </c:v>
                </c:pt>
                <c:pt idx="35">
                  <c:v>2005 </c:v>
                </c:pt>
                <c:pt idx="36">
                  <c:v>2006 </c:v>
                </c:pt>
                <c:pt idx="37">
                  <c:v>2007 </c:v>
                </c:pt>
                <c:pt idx="38">
                  <c:v>2008 </c:v>
                </c:pt>
                <c:pt idx="39">
                  <c:v>2009 </c:v>
                </c:pt>
                <c:pt idx="40">
                  <c:v>2010 </c:v>
                </c:pt>
                <c:pt idx="41">
                  <c:v>2011 </c:v>
                </c:pt>
                <c:pt idx="42">
                  <c:v>2012 </c:v>
                </c:pt>
              </c:strCache>
            </c:strRef>
          </c:cat>
          <c:val>
            <c:numRef>
              <c:f>Sheet1!$B$5:$AR$5</c:f>
              <c:numCache>
                <c:formatCode>#,##0.0_ </c:formatCode>
                <c:ptCount val="43"/>
                <c:pt idx="0">
                  <c:v>9.2000000000000011</c:v>
                </c:pt>
                <c:pt idx="1">
                  <c:v>7.3</c:v>
                </c:pt>
                <c:pt idx="2">
                  <c:v>7.3</c:v>
                </c:pt>
                <c:pt idx="3">
                  <c:v>7.6</c:v>
                </c:pt>
                <c:pt idx="4">
                  <c:v>7.5</c:v>
                </c:pt>
                <c:pt idx="5">
                  <c:v>8</c:v>
                </c:pt>
                <c:pt idx="6">
                  <c:v>8</c:v>
                </c:pt>
                <c:pt idx="7">
                  <c:v>8.3000000000000007</c:v>
                </c:pt>
                <c:pt idx="8">
                  <c:v>9.3000000000000007</c:v>
                </c:pt>
                <c:pt idx="9">
                  <c:v>9.4</c:v>
                </c:pt>
                <c:pt idx="10">
                  <c:v>10.6</c:v>
                </c:pt>
                <c:pt idx="11">
                  <c:v>10.5</c:v>
                </c:pt>
                <c:pt idx="12">
                  <c:v>9.9</c:v>
                </c:pt>
                <c:pt idx="13">
                  <c:v>10.3</c:v>
                </c:pt>
                <c:pt idx="14">
                  <c:v>9.5</c:v>
                </c:pt>
                <c:pt idx="15">
                  <c:v>9.4</c:v>
                </c:pt>
                <c:pt idx="16">
                  <c:v>9.5</c:v>
                </c:pt>
                <c:pt idx="17">
                  <c:v>9.4</c:v>
                </c:pt>
                <c:pt idx="18">
                  <c:v>9.8000000000000007</c:v>
                </c:pt>
                <c:pt idx="19">
                  <c:v>9.7000000000000011</c:v>
                </c:pt>
                <c:pt idx="20">
                  <c:v>9.3000000000000007</c:v>
                </c:pt>
                <c:pt idx="21">
                  <c:v>9.6</c:v>
                </c:pt>
                <c:pt idx="22">
                  <c:v>9.6</c:v>
                </c:pt>
                <c:pt idx="23">
                  <c:v>9</c:v>
                </c:pt>
                <c:pt idx="24">
                  <c:v>8.7000000000000011</c:v>
                </c:pt>
                <c:pt idx="25">
                  <c:v>8.7000000000000011</c:v>
                </c:pt>
                <c:pt idx="26">
                  <c:v>9.4</c:v>
                </c:pt>
                <c:pt idx="27">
                  <c:v>8.4</c:v>
                </c:pt>
                <c:pt idx="28">
                  <c:v>8</c:v>
                </c:pt>
                <c:pt idx="29">
                  <c:v>7.6</c:v>
                </c:pt>
                <c:pt idx="30">
                  <c:v>7</c:v>
                </c:pt>
                <c:pt idx="31">
                  <c:v>6.7</c:v>
                </c:pt>
                <c:pt idx="32">
                  <c:v>6.3</c:v>
                </c:pt>
                <c:pt idx="33">
                  <c:v>6.3</c:v>
                </c:pt>
                <c:pt idx="34">
                  <c:v>6.4</c:v>
                </c:pt>
                <c:pt idx="35">
                  <c:v>6.5</c:v>
                </c:pt>
                <c:pt idx="36">
                  <c:v>6.8</c:v>
                </c:pt>
                <c:pt idx="37">
                  <c:v>7</c:v>
                </c:pt>
                <c:pt idx="38">
                  <c:v>6.6</c:v>
                </c:pt>
                <c:pt idx="39">
                  <c:v>6.2</c:v>
                </c:pt>
                <c:pt idx="40">
                  <c:v>6.5</c:v>
                </c:pt>
                <c:pt idx="41">
                  <c:v>6.6</c:v>
                </c:pt>
                <c:pt idx="42">
                  <c:v>6.5</c:v>
                </c:pt>
              </c:numCache>
            </c:numRef>
          </c:val>
        </c:ser>
        <c:ser>
          <c:idx val="2"/>
          <c:order val="2"/>
          <c:tx>
            <c:strRef>
              <c:f>Sheet1!$A$6</c:f>
              <c:strCache>
                <c:ptCount val="1"/>
                <c:pt idx="0">
                  <c:v>Crude Divorce Rate (CDR)</c:v>
                </c:pt>
              </c:strCache>
            </c:strRef>
          </c:tx>
          <c:spPr>
            <a:ln w="38100"/>
          </c:spPr>
          <c:marker>
            <c:symbol val="none"/>
          </c:marker>
          <c:cat>
            <c:strRef>
              <c:f>Sheet1!$B$3:$AR$3</c:f>
              <c:strCache>
                <c:ptCount val="43"/>
                <c:pt idx="0">
                  <c:v>1970 </c:v>
                </c:pt>
                <c:pt idx="1">
                  <c:v>1971 </c:v>
                </c:pt>
                <c:pt idx="2">
                  <c:v>1972 </c:v>
                </c:pt>
                <c:pt idx="3">
                  <c:v>1973 </c:v>
                </c:pt>
                <c:pt idx="4">
                  <c:v>1974 </c:v>
                </c:pt>
                <c:pt idx="5">
                  <c:v>1975 </c:v>
                </c:pt>
                <c:pt idx="6">
                  <c:v>1976 </c:v>
                </c:pt>
                <c:pt idx="7">
                  <c:v>1977 </c:v>
                </c:pt>
                <c:pt idx="8">
                  <c:v>1978 </c:v>
                </c:pt>
                <c:pt idx="9">
                  <c:v>1979 </c:v>
                </c:pt>
                <c:pt idx="10">
                  <c:v>1980 </c:v>
                </c:pt>
                <c:pt idx="11">
                  <c:v>1981 </c:v>
                </c:pt>
                <c:pt idx="12">
                  <c:v>1982 </c:v>
                </c:pt>
                <c:pt idx="13">
                  <c:v>1983 </c:v>
                </c:pt>
                <c:pt idx="14">
                  <c:v>1984 </c:v>
                </c:pt>
                <c:pt idx="15">
                  <c:v>1985 </c:v>
                </c:pt>
                <c:pt idx="16">
                  <c:v>1986 </c:v>
                </c:pt>
                <c:pt idx="17">
                  <c:v>1987 </c:v>
                </c:pt>
                <c:pt idx="18">
                  <c:v>1988 </c:v>
                </c:pt>
                <c:pt idx="19">
                  <c:v>1989 </c:v>
                </c:pt>
                <c:pt idx="20">
                  <c:v>1990 </c:v>
                </c:pt>
                <c:pt idx="21">
                  <c:v>1991 </c:v>
                </c:pt>
                <c:pt idx="22">
                  <c:v>1992 </c:v>
                </c:pt>
                <c:pt idx="23">
                  <c:v>1993 </c:v>
                </c:pt>
                <c:pt idx="24">
                  <c:v>1994 </c:v>
                </c:pt>
                <c:pt idx="25">
                  <c:v>1995 </c:v>
                </c:pt>
                <c:pt idx="26">
                  <c:v>1996 </c:v>
                </c:pt>
                <c:pt idx="27">
                  <c:v>1997 </c:v>
                </c:pt>
                <c:pt idx="28">
                  <c:v>1998 </c:v>
                </c:pt>
                <c:pt idx="29">
                  <c:v>1999 </c:v>
                </c:pt>
                <c:pt idx="30">
                  <c:v>2000 </c:v>
                </c:pt>
                <c:pt idx="31">
                  <c:v>2001 </c:v>
                </c:pt>
                <c:pt idx="32">
                  <c:v>2002 </c:v>
                </c:pt>
                <c:pt idx="33">
                  <c:v>2003 </c:v>
                </c:pt>
                <c:pt idx="34">
                  <c:v>2004 </c:v>
                </c:pt>
                <c:pt idx="35">
                  <c:v>2005 </c:v>
                </c:pt>
                <c:pt idx="36">
                  <c:v>2006 </c:v>
                </c:pt>
                <c:pt idx="37">
                  <c:v>2007 </c:v>
                </c:pt>
                <c:pt idx="38">
                  <c:v>2008 </c:v>
                </c:pt>
                <c:pt idx="39">
                  <c:v>2009 </c:v>
                </c:pt>
                <c:pt idx="40">
                  <c:v>2010 </c:v>
                </c:pt>
                <c:pt idx="41">
                  <c:v>2011 </c:v>
                </c:pt>
                <c:pt idx="42">
                  <c:v>2012 </c:v>
                </c:pt>
              </c:strCache>
            </c:strRef>
          </c:cat>
          <c:val>
            <c:numRef>
              <c:f>Sheet1!$B$6:$AR$6</c:f>
              <c:numCache>
                <c:formatCode>#,##0.0_ </c:formatCode>
                <c:ptCount val="43"/>
                <c:pt idx="0">
                  <c:v>0.4</c:v>
                </c:pt>
                <c:pt idx="1">
                  <c:v>0.30000000000000016</c:v>
                </c:pt>
                <c:pt idx="2">
                  <c:v>0.4</c:v>
                </c:pt>
                <c:pt idx="3">
                  <c:v>0.4</c:v>
                </c:pt>
                <c:pt idx="4">
                  <c:v>0.4</c:v>
                </c:pt>
                <c:pt idx="5">
                  <c:v>0.5</c:v>
                </c:pt>
                <c:pt idx="6">
                  <c:v>0.5</c:v>
                </c:pt>
                <c:pt idx="7">
                  <c:v>0.60000000000000031</c:v>
                </c:pt>
                <c:pt idx="8">
                  <c:v>0.5</c:v>
                </c:pt>
                <c:pt idx="9">
                  <c:v>0.5</c:v>
                </c:pt>
                <c:pt idx="10">
                  <c:v>0.60000000000000031</c:v>
                </c:pt>
                <c:pt idx="11">
                  <c:v>0.60000000000000031</c:v>
                </c:pt>
                <c:pt idx="12">
                  <c:v>0.70000000000000029</c:v>
                </c:pt>
                <c:pt idx="13">
                  <c:v>0.70000000000000029</c:v>
                </c:pt>
                <c:pt idx="14">
                  <c:v>0.9</c:v>
                </c:pt>
                <c:pt idx="15">
                  <c:v>0.9</c:v>
                </c:pt>
                <c:pt idx="16">
                  <c:v>0.9</c:v>
                </c:pt>
                <c:pt idx="17">
                  <c:v>1</c:v>
                </c:pt>
                <c:pt idx="18">
                  <c:v>1</c:v>
                </c:pt>
                <c:pt idx="19">
                  <c:v>1</c:v>
                </c:pt>
                <c:pt idx="20">
                  <c:v>1.1000000000000001</c:v>
                </c:pt>
                <c:pt idx="21">
                  <c:v>1.1000000000000001</c:v>
                </c:pt>
                <c:pt idx="22">
                  <c:v>1.2</c:v>
                </c:pt>
                <c:pt idx="23">
                  <c:v>1.3</c:v>
                </c:pt>
                <c:pt idx="24">
                  <c:v>1.4</c:v>
                </c:pt>
                <c:pt idx="25">
                  <c:v>1.5</c:v>
                </c:pt>
                <c:pt idx="26">
                  <c:v>1.7000000000000002</c:v>
                </c:pt>
                <c:pt idx="27">
                  <c:v>2</c:v>
                </c:pt>
                <c:pt idx="28">
                  <c:v>2.5</c:v>
                </c:pt>
                <c:pt idx="29">
                  <c:v>2.5</c:v>
                </c:pt>
                <c:pt idx="30">
                  <c:v>2.5</c:v>
                </c:pt>
                <c:pt idx="31">
                  <c:v>2.8</c:v>
                </c:pt>
                <c:pt idx="32">
                  <c:v>3</c:v>
                </c:pt>
                <c:pt idx="33">
                  <c:v>3.4</c:v>
                </c:pt>
                <c:pt idx="34">
                  <c:v>2.9</c:v>
                </c:pt>
                <c:pt idx="35">
                  <c:v>2.6</c:v>
                </c:pt>
                <c:pt idx="36">
                  <c:v>2.5</c:v>
                </c:pt>
                <c:pt idx="37">
                  <c:v>2.5</c:v>
                </c:pt>
                <c:pt idx="38">
                  <c:v>2.4</c:v>
                </c:pt>
                <c:pt idx="39">
                  <c:v>2.5</c:v>
                </c:pt>
                <c:pt idx="40">
                  <c:v>2.2999999999999998</c:v>
                </c:pt>
                <c:pt idx="41">
                  <c:v>2.2999999999999998</c:v>
                </c:pt>
                <c:pt idx="42">
                  <c:v>2.2999999999999998</c:v>
                </c:pt>
              </c:numCache>
            </c:numRef>
          </c:val>
        </c:ser>
        <c:marker val="1"/>
        <c:axId val="45858816"/>
        <c:axId val="45832448"/>
      </c:lineChart>
      <c:catAx>
        <c:axId val="45820928"/>
        <c:scaling>
          <c:orientation val="minMax"/>
        </c:scaling>
        <c:axPos val="b"/>
        <c:numFmt formatCode="General" sourceLinked="0"/>
        <c:tickLblPos val="nextTo"/>
        <c:crossAx val="45830912"/>
        <c:crosses val="autoZero"/>
        <c:auto val="1"/>
        <c:lblAlgn val="ctr"/>
        <c:lblOffset val="100"/>
      </c:catAx>
      <c:valAx>
        <c:axId val="45830912"/>
        <c:scaling>
          <c:orientation val="minMax"/>
        </c:scaling>
        <c:axPos val="l"/>
        <c:numFmt formatCode="#,##0;\-#,##0" sourceLinked="0"/>
        <c:tickLblPos val="nextTo"/>
        <c:crossAx val="45820928"/>
        <c:crosses val="autoZero"/>
        <c:crossBetween val="between"/>
      </c:valAx>
      <c:valAx>
        <c:axId val="45832448"/>
        <c:scaling>
          <c:orientation val="minMax"/>
        </c:scaling>
        <c:axPos val="r"/>
        <c:numFmt formatCode="#,##0;\-#,##0" sourceLinked="0"/>
        <c:tickLblPos val="nextTo"/>
        <c:crossAx val="45858816"/>
        <c:crosses val="max"/>
        <c:crossBetween val="between"/>
      </c:valAx>
      <c:catAx>
        <c:axId val="45858816"/>
        <c:scaling>
          <c:orientation val="minMax"/>
        </c:scaling>
        <c:delete val="1"/>
        <c:axPos val="b"/>
        <c:numFmt formatCode="General" sourceLinked="1"/>
        <c:tickLblPos val="none"/>
        <c:crossAx val="45832448"/>
        <c:crosses val="autoZero"/>
        <c:auto val="1"/>
        <c:lblAlgn val="ctr"/>
        <c:lblOffset val="100"/>
      </c:catAx>
      <c:spPr>
        <a:noFill/>
        <a:ln w="25400">
          <a:noFill/>
        </a:ln>
      </c:spPr>
    </c:plotArea>
    <c:legend>
      <c:legendPos val="b"/>
    </c:legend>
    <c:plotVisOnly val="1"/>
    <c:dispBlanksAs val="gap"/>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1">
        <a:schemeClr val="bg2"/>
      </p:bgRef>
    </p:bg>
    <p:spTree>
      <p:nvGrpSpPr>
        <p:cNvPr id="1" name=""/>
        <p:cNvGrpSpPr/>
        <p:nvPr/>
      </p:nvGrpSpPr>
      <p:grpSpPr>
        <a:xfrm>
          <a:off x="0" y="0"/>
          <a:ext cx="0" cy="0"/>
          <a:chOff x="0" y="0"/>
          <a:chExt cx="0" cy="0"/>
        </a:xfrm>
      </p:grpSpPr>
      <p:sp>
        <p:nvSpPr>
          <p:cNvPr id="4" name="직사각형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직사각형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직사각형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제목 7"/>
          <p:cNvSpPr>
            <a:spLocks noGrp="1"/>
          </p:cNvSpPr>
          <p:nvPr>
            <p:ph type="ctrTitle"/>
          </p:nvPr>
        </p:nvSpPr>
        <p:spPr>
          <a:xfrm>
            <a:off x="2362200" y="4038600"/>
            <a:ext cx="6477000" cy="1828800"/>
          </a:xfrm>
        </p:spPr>
        <p:txBody>
          <a:bodyPr anchor="b"/>
          <a:lstStyle>
            <a:lvl1pPr>
              <a:defRPr cap="all" baseline="0"/>
            </a:lvl1pPr>
          </a:lstStyle>
          <a:p>
            <a:r>
              <a:rPr lang="ko-KR" altLang="en-US" smtClean="0"/>
              <a:t>마스터 제목 스타일 편집</a:t>
            </a:r>
            <a:endParaRPr lang="en-US"/>
          </a:p>
        </p:txBody>
      </p:sp>
      <p:sp>
        <p:nvSpPr>
          <p:cNvPr id="9" name="부제목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ko-KR" altLang="en-US" smtClean="0"/>
              <a:t>마스터 부제목 스타일 편집</a:t>
            </a:r>
            <a:endParaRPr lang="en-US"/>
          </a:p>
        </p:txBody>
      </p:sp>
      <p:sp>
        <p:nvSpPr>
          <p:cNvPr id="7" name="날짜 개체 틀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70EC742E-BF7F-4DD7-91D9-4F7F1033F037}" type="datetimeFigureOut">
              <a:rPr lang="ko-KR" altLang="en-US"/>
              <a:pPr>
                <a:defRPr/>
              </a:pPr>
              <a:t>2013-11-18</a:t>
            </a:fld>
            <a:endParaRPr lang="ko-KR" altLang="en-US"/>
          </a:p>
        </p:txBody>
      </p:sp>
      <p:sp>
        <p:nvSpPr>
          <p:cNvPr id="10" name="바닥글 개체 틀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ko-KR" altLang="en-US"/>
          </a:p>
        </p:txBody>
      </p:sp>
      <p:sp>
        <p:nvSpPr>
          <p:cNvPr id="11" name="슬라이드 번호 개체 틀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A345D2F5-EA05-4C75-8482-B1A919843C8B}" type="slidenum">
              <a:rPr lang="ko-KR" altLang="en-US"/>
              <a:pPr>
                <a:defRPr/>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13"/>
          <p:cNvSpPr>
            <a:spLocks noGrp="1"/>
          </p:cNvSpPr>
          <p:nvPr>
            <p:ph type="dt" sz="half" idx="10"/>
          </p:nvPr>
        </p:nvSpPr>
        <p:spPr/>
        <p:txBody>
          <a:bodyPr/>
          <a:lstStyle>
            <a:lvl1pPr>
              <a:defRPr/>
            </a:lvl1pPr>
          </a:lstStyle>
          <a:p>
            <a:pPr>
              <a:defRPr/>
            </a:pPr>
            <a:fld id="{F6F38506-7C88-4A89-A8AF-8A0A71B4A7F9}" type="datetimeFigureOut">
              <a:rPr lang="ko-KR" altLang="en-US"/>
              <a:pPr>
                <a:defRPr/>
              </a:pPr>
              <a:t>2013-11-18</a:t>
            </a:fld>
            <a:endParaRPr lang="ko-KR" altLang="en-US"/>
          </a:p>
        </p:txBody>
      </p:sp>
      <p:sp>
        <p:nvSpPr>
          <p:cNvPr id="5" name="바닥글 개체 틀 2"/>
          <p:cNvSpPr>
            <a:spLocks noGrp="1"/>
          </p:cNvSpPr>
          <p:nvPr>
            <p:ph type="ftr" sz="quarter" idx="11"/>
          </p:nvPr>
        </p:nvSpPr>
        <p:spPr/>
        <p:txBody>
          <a:bodyPr/>
          <a:lstStyle>
            <a:lvl1pPr>
              <a:defRPr/>
            </a:lvl1pPr>
          </a:lstStyle>
          <a:p>
            <a:pPr>
              <a:defRPr/>
            </a:pPr>
            <a:endParaRPr lang="ko-KR" altLang="en-US"/>
          </a:p>
        </p:txBody>
      </p:sp>
      <p:sp>
        <p:nvSpPr>
          <p:cNvPr id="6" name="슬라이드 번호 개체 틀 22"/>
          <p:cNvSpPr>
            <a:spLocks noGrp="1"/>
          </p:cNvSpPr>
          <p:nvPr>
            <p:ph type="sldNum" sz="quarter" idx="12"/>
          </p:nvPr>
        </p:nvSpPr>
        <p:spPr/>
        <p:txBody>
          <a:bodyPr/>
          <a:lstStyle>
            <a:lvl1pPr>
              <a:defRPr/>
            </a:lvl1pPr>
          </a:lstStyle>
          <a:p>
            <a:pPr>
              <a:defRPr/>
            </a:pPr>
            <a:fld id="{5680F770-1D51-4601-9005-DB3FA614089B}" type="slidenum">
              <a:rPr lang="ko-KR" altLang="en-US"/>
              <a:pPr>
                <a:defRPr/>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4" name="직사각형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직사각형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직사각형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세로 제목 1"/>
          <p:cNvSpPr>
            <a:spLocks noGrp="1"/>
          </p:cNvSpPr>
          <p:nvPr>
            <p:ph type="title" orient="vert"/>
          </p:nvPr>
        </p:nvSpPr>
        <p:spPr>
          <a:xfrm>
            <a:off x="6553200" y="609600"/>
            <a:ext cx="2057400" cy="5516563"/>
          </a:xfrm>
        </p:spPr>
        <p:txBody>
          <a:bodyPr vert="eaVert"/>
          <a:lstStyle/>
          <a:p>
            <a:r>
              <a:rPr lang="ko-KR" altLang="en-US" smtClean="0"/>
              <a:t>마스터 제목 스타일 편집</a:t>
            </a:r>
            <a:endParaRPr lang="en-US"/>
          </a:p>
        </p:txBody>
      </p:sp>
      <p:sp>
        <p:nvSpPr>
          <p:cNvPr id="3" name="세로 텍스트 개체 틀 2"/>
          <p:cNvSpPr>
            <a:spLocks noGrp="1"/>
          </p:cNvSpPr>
          <p:nvPr>
            <p:ph type="body" orient="vert" idx="1"/>
          </p:nvPr>
        </p:nvSpPr>
        <p:spPr>
          <a:xfrm>
            <a:off x="457200" y="609600"/>
            <a:ext cx="5562600" cy="5516564"/>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날짜 개체 틀 3"/>
          <p:cNvSpPr>
            <a:spLocks noGrp="1"/>
          </p:cNvSpPr>
          <p:nvPr>
            <p:ph type="dt" sz="half" idx="10"/>
          </p:nvPr>
        </p:nvSpPr>
        <p:spPr>
          <a:xfrm>
            <a:off x="6553200" y="6248400"/>
            <a:ext cx="2209800" cy="365125"/>
          </a:xfrm>
        </p:spPr>
        <p:txBody>
          <a:bodyPr/>
          <a:lstStyle>
            <a:lvl1pPr>
              <a:defRPr/>
            </a:lvl1pPr>
          </a:lstStyle>
          <a:p>
            <a:pPr>
              <a:defRPr/>
            </a:pPr>
            <a:fld id="{2410C373-E6EA-4AC4-9D5A-BE5F0EB255BB}" type="datetimeFigureOut">
              <a:rPr lang="ko-KR" altLang="en-US"/>
              <a:pPr>
                <a:defRPr/>
              </a:pPr>
              <a:t>2013-11-18</a:t>
            </a:fld>
            <a:endParaRPr lang="ko-KR" altLang="en-US"/>
          </a:p>
        </p:txBody>
      </p:sp>
      <p:sp>
        <p:nvSpPr>
          <p:cNvPr id="8" name="바닥글 개체 틀 4"/>
          <p:cNvSpPr>
            <a:spLocks noGrp="1"/>
          </p:cNvSpPr>
          <p:nvPr>
            <p:ph type="ftr" sz="quarter" idx="11"/>
          </p:nvPr>
        </p:nvSpPr>
        <p:spPr>
          <a:xfrm>
            <a:off x="457200" y="6248400"/>
            <a:ext cx="5573713" cy="365125"/>
          </a:xfrm>
        </p:spPr>
        <p:txBody>
          <a:bodyPr/>
          <a:lstStyle>
            <a:lvl1pPr>
              <a:defRPr/>
            </a:lvl1pPr>
          </a:lstStyle>
          <a:p>
            <a:pPr>
              <a:defRPr/>
            </a:pPr>
            <a:endParaRPr lang="ko-KR" altLang="en-US"/>
          </a:p>
        </p:txBody>
      </p:sp>
      <p:sp>
        <p:nvSpPr>
          <p:cNvPr id="9" name="슬라이드 번호 개체 틀 5"/>
          <p:cNvSpPr>
            <a:spLocks noGrp="1"/>
          </p:cNvSpPr>
          <p:nvPr>
            <p:ph type="sldNum" sz="quarter" idx="12"/>
          </p:nvPr>
        </p:nvSpPr>
        <p:spPr>
          <a:xfrm rot="5400000">
            <a:off x="5989638" y="144462"/>
            <a:ext cx="533400" cy="244475"/>
          </a:xfrm>
        </p:spPr>
        <p:txBody>
          <a:bodyPr/>
          <a:lstStyle>
            <a:lvl1pPr>
              <a:defRPr/>
            </a:lvl1pPr>
          </a:lstStyle>
          <a:p>
            <a:pPr>
              <a:defRPr/>
            </a:pPr>
            <a:fld id="{06A9F7A3-0099-43F0-BB42-979E149484AA}" type="slidenum">
              <a:rPr lang="ko-KR" altLang="en-US"/>
              <a:pPr>
                <a:defRPr/>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12648" y="228600"/>
            <a:ext cx="8153400" cy="990600"/>
          </a:xfrm>
        </p:spPr>
        <p:txBody>
          <a:bodyPr/>
          <a:lstStyle/>
          <a:p>
            <a:r>
              <a:rPr lang="ko-KR" altLang="en-US" smtClean="0"/>
              <a:t>마스터 제목 스타일 편집</a:t>
            </a:r>
            <a:endParaRPr lang="en-US"/>
          </a:p>
        </p:txBody>
      </p:sp>
      <p:sp>
        <p:nvSpPr>
          <p:cNvPr id="8" name="내용 개체 틀 7"/>
          <p:cNvSpPr>
            <a:spLocks noGrp="1"/>
          </p:cNvSpPr>
          <p:nvPr>
            <p:ph sz="quarter" idx="1"/>
          </p:nvPr>
        </p:nvSpPr>
        <p:spPr>
          <a:xfrm>
            <a:off x="612648" y="1600200"/>
            <a:ext cx="8153400" cy="4495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13"/>
          <p:cNvSpPr>
            <a:spLocks noGrp="1"/>
          </p:cNvSpPr>
          <p:nvPr>
            <p:ph type="dt" sz="half" idx="10"/>
          </p:nvPr>
        </p:nvSpPr>
        <p:spPr/>
        <p:txBody>
          <a:bodyPr/>
          <a:lstStyle>
            <a:lvl1pPr>
              <a:defRPr/>
            </a:lvl1pPr>
          </a:lstStyle>
          <a:p>
            <a:pPr>
              <a:defRPr/>
            </a:pPr>
            <a:fld id="{A3C6EFAB-C015-461F-93FB-43DCEB5769BD}" type="datetimeFigureOut">
              <a:rPr lang="ko-KR" altLang="en-US"/>
              <a:pPr>
                <a:defRPr/>
              </a:pPr>
              <a:t>2013-11-18</a:t>
            </a:fld>
            <a:endParaRPr lang="ko-KR" altLang="en-US"/>
          </a:p>
        </p:txBody>
      </p:sp>
      <p:sp>
        <p:nvSpPr>
          <p:cNvPr id="5" name="바닥글 개체 틀 2"/>
          <p:cNvSpPr>
            <a:spLocks noGrp="1"/>
          </p:cNvSpPr>
          <p:nvPr>
            <p:ph type="ftr" sz="quarter" idx="11"/>
          </p:nvPr>
        </p:nvSpPr>
        <p:spPr/>
        <p:txBody>
          <a:bodyPr/>
          <a:lstStyle>
            <a:lvl1pPr>
              <a:defRPr/>
            </a:lvl1pPr>
          </a:lstStyle>
          <a:p>
            <a:pPr>
              <a:defRPr/>
            </a:pPr>
            <a:endParaRPr lang="ko-KR" altLang="en-US"/>
          </a:p>
        </p:txBody>
      </p:sp>
      <p:sp>
        <p:nvSpPr>
          <p:cNvPr id="6" name="슬라이드 번호 개체 틀 22"/>
          <p:cNvSpPr>
            <a:spLocks noGrp="1"/>
          </p:cNvSpPr>
          <p:nvPr>
            <p:ph type="sldNum" sz="quarter" idx="12"/>
          </p:nvPr>
        </p:nvSpPr>
        <p:spPr/>
        <p:txBody>
          <a:bodyPr/>
          <a:lstStyle>
            <a:lvl1pPr>
              <a:defRPr/>
            </a:lvl1pPr>
          </a:lstStyle>
          <a:p>
            <a:pPr>
              <a:defRPr/>
            </a:pPr>
            <a:fld id="{B09F4868-9C8D-4BB6-9340-1778254DB263}" type="slidenum">
              <a:rPr lang="ko-KR" altLang="en-US"/>
              <a:pPr>
                <a:defRPr/>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3">
        <a:schemeClr val="bg1"/>
      </p:bgRef>
    </p:bg>
    <p:spTree>
      <p:nvGrpSpPr>
        <p:cNvPr id="1" name=""/>
        <p:cNvGrpSpPr/>
        <p:nvPr/>
      </p:nvGrpSpPr>
      <p:grpSpPr>
        <a:xfrm>
          <a:off x="0" y="0"/>
          <a:ext cx="0" cy="0"/>
          <a:chOff x="0" y="0"/>
          <a:chExt cx="0" cy="0"/>
        </a:xfrm>
      </p:grpSpPr>
      <p:sp>
        <p:nvSpPr>
          <p:cNvPr id="4" name="직사각형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직사각형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직사각형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텍스트 개체 틀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ko-KR" altLang="en-US" smtClean="0"/>
              <a:t>마스터 텍스트 스타일을 편집합니다</a:t>
            </a:r>
          </a:p>
        </p:txBody>
      </p:sp>
      <p:sp>
        <p:nvSpPr>
          <p:cNvPr id="2" name="제목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ko-KR" altLang="en-US" smtClean="0"/>
              <a:t>마스터 제목 스타일 편집</a:t>
            </a:r>
            <a:endParaRPr lang="en-US"/>
          </a:p>
        </p:txBody>
      </p:sp>
      <p:sp>
        <p:nvSpPr>
          <p:cNvPr id="7" name="날짜 개체 틀 11"/>
          <p:cNvSpPr>
            <a:spLocks noGrp="1"/>
          </p:cNvSpPr>
          <p:nvPr>
            <p:ph type="dt" sz="half" idx="10"/>
          </p:nvPr>
        </p:nvSpPr>
        <p:spPr/>
        <p:txBody>
          <a:bodyPr/>
          <a:lstStyle>
            <a:lvl1pPr>
              <a:defRPr/>
            </a:lvl1pPr>
          </a:lstStyle>
          <a:p>
            <a:pPr>
              <a:defRPr/>
            </a:pPr>
            <a:fld id="{0BFB6EDA-2F16-4C54-9F5E-3DEDC978B2FF}" type="datetimeFigureOut">
              <a:rPr lang="ko-KR" altLang="en-US"/>
              <a:pPr>
                <a:defRPr/>
              </a:pPr>
              <a:t>2013-11-18</a:t>
            </a:fld>
            <a:endParaRPr lang="ko-KR" altLang="en-US"/>
          </a:p>
        </p:txBody>
      </p:sp>
      <p:sp>
        <p:nvSpPr>
          <p:cNvPr id="8" name="슬라이드 번호 개체 틀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7FF28D7C-B3C5-4DF2-A100-23C0D29E0EEE}" type="slidenum">
              <a:rPr lang="ko-KR" altLang="en-US"/>
              <a:pPr>
                <a:defRPr/>
              </a:pPr>
              <a:t>‹#›</a:t>
            </a:fld>
            <a:endParaRPr lang="ko-KR" altLang="en-US"/>
          </a:p>
        </p:txBody>
      </p:sp>
      <p:sp>
        <p:nvSpPr>
          <p:cNvPr id="9" name="바닥글 개체 틀 13"/>
          <p:cNvSpPr>
            <a:spLocks noGrp="1"/>
          </p:cNvSpPr>
          <p:nvPr>
            <p:ph type="ftr" sz="quarter" idx="12"/>
          </p:nvPr>
        </p:nvSpPr>
        <p:spPr/>
        <p:txBody>
          <a:bodyPr/>
          <a:lstStyle>
            <a:lvl1pPr>
              <a:defRPr/>
            </a:lvl1pPr>
          </a:lstStyle>
          <a:p>
            <a:pPr>
              <a:defRPr/>
            </a:pPr>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9" name="내용 개체 틀 8"/>
          <p:cNvSpPr>
            <a:spLocks noGrp="1"/>
          </p:cNvSpPr>
          <p:nvPr>
            <p:ph sz="quarter" idx="1"/>
          </p:nvPr>
        </p:nvSpPr>
        <p:spPr>
          <a:xfrm>
            <a:off x="609600" y="1589567"/>
            <a:ext cx="3886200" cy="45720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1" name="내용 개체 틀 10"/>
          <p:cNvSpPr>
            <a:spLocks noGrp="1"/>
          </p:cNvSpPr>
          <p:nvPr>
            <p:ph sz="quarter" idx="2"/>
          </p:nvPr>
        </p:nvSpPr>
        <p:spPr>
          <a:xfrm>
            <a:off x="4844901" y="1589567"/>
            <a:ext cx="3886200" cy="45720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7"/>
          <p:cNvSpPr>
            <a:spLocks noGrp="1"/>
          </p:cNvSpPr>
          <p:nvPr>
            <p:ph type="dt" sz="half" idx="10"/>
          </p:nvPr>
        </p:nvSpPr>
        <p:spPr/>
        <p:txBody>
          <a:bodyPr rtlCol="0"/>
          <a:lstStyle>
            <a:lvl1pPr>
              <a:defRPr/>
            </a:lvl1pPr>
          </a:lstStyle>
          <a:p>
            <a:pPr>
              <a:defRPr/>
            </a:pPr>
            <a:fld id="{5AFB21CE-13C7-49BE-9F57-09B6ADE8C6E7}" type="datetimeFigureOut">
              <a:rPr lang="ko-KR" altLang="en-US"/>
              <a:pPr>
                <a:defRPr/>
              </a:pPr>
              <a:t>2013-11-18</a:t>
            </a:fld>
            <a:endParaRPr lang="ko-KR" altLang="en-US"/>
          </a:p>
        </p:txBody>
      </p:sp>
      <p:sp>
        <p:nvSpPr>
          <p:cNvPr id="6" name="슬라이드 번호 개체 틀 9"/>
          <p:cNvSpPr>
            <a:spLocks noGrp="1"/>
          </p:cNvSpPr>
          <p:nvPr>
            <p:ph type="sldNum" sz="quarter" idx="11"/>
          </p:nvPr>
        </p:nvSpPr>
        <p:spPr/>
        <p:txBody>
          <a:bodyPr rtlCol="0"/>
          <a:lstStyle>
            <a:lvl1pPr>
              <a:defRPr/>
            </a:lvl1pPr>
          </a:lstStyle>
          <a:p>
            <a:pPr>
              <a:defRPr/>
            </a:pPr>
            <a:fld id="{B8A2FB40-2E89-4893-9035-905EB4CD41E5}" type="slidenum">
              <a:rPr lang="ko-KR" altLang="en-US"/>
              <a:pPr>
                <a:defRPr/>
              </a:pPr>
              <a:t>‹#›</a:t>
            </a:fld>
            <a:endParaRPr lang="ko-KR" altLang="en-US"/>
          </a:p>
        </p:txBody>
      </p:sp>
      <p:sp>
        <p:nvSpPr>
          <p:cNvPr id="7" name="바닥글 개체 틀 11"/>
          <p:cNvSpPr>
            <a:spLocks noGrp="1"/>
          </p:cNvSpPr>
          <p:nvPr>
            <p:ph type="ftr" sz="quarter" idx="12"/>
          </p:nvPr>
        </p:nvSpPr>
        <p:spPr/>
        <p:txBody>
          <a:bodyPr rtlCol="0"/>
          <a:lstStyle>
            <a:lvl1pPr>
              <a:defRPr/>
            </a:lvl1pPr>
          </a:lstStyle>
          <a:p>
            <a:pPr>
              <a:defRPr/>
            </a:pP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533400" y="273050"/>
            <a:ext cx="8153400" cy="869950"/>
          </a:xfrm>
        </p:spPr>
        <p:txBody>
          <a:bodyPr/>
          <a:lstStyle>
            <a:lvl1pPr>
              <a:defRPr/>
            </a:lvl1pPr>
          </a:lstStyle>
          <a:p>
            <a:r>
              <a:rPr lang="ko-KR" altLang="en-US" smtClean="0"/>
              <a:t>마스터 제목 스타일 편집</a:t>
            </a:r>
            <a:endParaRPr lang="en-US"/>
          </a:p>
        </p:txBody>
      </p:sp>
      <p:sp>
        <p:nvSpPr>
          <p:cNvPr id="11" name="내용 개체 틀 10"/>
          <p:cNvSpPr>
            <a:spLocks noGrp="1"/>
          </p:cNvSpPr>
          <p:nvPr>
            <p:ph sz="quarter" idx="2"/>
          </p:nvPr>
        </p:nvSpPr>
        <p:spPr>
          <a:xfrm>
            <a:off x="609600" y="2438400"/>
            <a:ext cx="3886200" cy="35814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3" name="내용 개체 틀 12"/>
          <p:cNvSpPr>
            <a:spLocks noGrp="1"/>
          </p:cNvSpPr>
          <p:nvPr>
            <p:ph sz="quarter" idx="4"/>
          </p:nvPr>
        </p:nvSpPr>
        <p:spPr>
          <a:xfrm>
            <a:off x="4800600" y="2438400"/>
            <a:ext cx="3886200" cy="35814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6" name="텍스트 개체 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ko-KR" altLang="en-US" smtClean="0"/>
              <a:t>마스터 텍스트 스타일을 편집합니다</a:t>
            </a:r>
          </a:p>
        </p:txBody>
      </p:sp>
      <p:sp>
        <p:nvSpPr>
          <p:cNvPr id="15" name="텍스트 개체 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ko-KR" altLang="en-US" smtClean="0"/>
              <a:t>마스터 텍스트 스타일을 편집합니다</a:t>
            </a:r>
          </a:p>
        </p:txBody>
      </p:sp>
      <p:sp>
        <p:nvSpPr>
          <p:cNvPr id="7" name="날짜 개체 틀 9"/>
          <p:cNvSpPr>
            <a:spLocks noGrp="1"/>
          </p:cNvSpPr>
          <p:nvPr>
            <p:ph type="dt" sz="half" idx="10"/>
          </p:nvPr>
        </p:nvSpPr>
        <p:spPr/>
        <p:txBody>
          <a:bodyPr rtlCol="0"/>
          <a:lstStyle>
            <a:lvl1pPr>
              <a:defRPr/>
            </a:lvl1pPr>
          </a:lstStyle>
          <a:p>
            <a:pPr>
              <a:defRPr/>
            </a:pPr>
            <a:fld id="{52266C9F-076C-47BC-9345-FDDCB8C627BA}" type="datetimeFigureOut">
              <a:rPr lang="ko-KR" altLang="en-US"/>
              <a:pPr>
                <a:defRPr/>
              </a:pPr>
              <a:t>2013-11-18</a:t>
            </a:fld>
            <a:endParaRPr lang="ko-KR" altLang="en-US"/>
          </a:p>
        </p:txBody>
      </p:sp>
      <p:sp>
        <p:nvSpPr>
          <p:cNvPr id="8" name="슬라이드 번호 개체 틀 11"/>
          <p:cNvSpPr>
            <a:spLocks noGrp="1"/>
          </p:cNvSpPr>
          <p:nvPr>
            <p:ph type="sldNum" sz="quarter" idx="11"/>
          </p:nvPr>
        </p:nvSpPr>
        <p:spPr/>
        <p:txBody>
          <a:bodyPr rtlCol="0"/>
          <a:lstStyle>
            <a:lvl1pPr>
              <a:defRPr/>
            </a:lvl1pPr>
          </a:lstStyle>
          <a:p>
            <a:pPr>
              <a:defRPr/>
            </a:pPr>
            <a:fld id="{330152FF-C941-471D-B37C-91E937B0B71C}" type="slidenum">
              <a:rPr lang="ko-KR" altLang="en-US"/>
              <a:pPr>
                <a:defRPr/>
              </a:pPr>
              <a:t>‹#›</a:t>
            </a:fld>
            <a:endParaRPr lang="ko-KR" altLang="en-US"/>
          </a:p>
        </p:txBody>
      </p:sp>
      <p:sp>
        <p:nvSpPr>
          <p:cNvPr id="9" name="바닥글 개체 틀 13"/>
          <p:cNvSpPr>
            <a:spLocks noGrp="1"/>
          </p:cNvSpPr>
          <p:nvPr>
            <p:ph type="ftr" sz="quarter" idx="12"/>
          </p:nvPr>
        </p:nvSpPr>
        <p:spPr/>
        <p:txBody>
          <a:bodyPr rtlCol="0"/>
          <a:lstStyle>
            <a:lvl1pPr>
              <a:defRPr/>
            </a:lvl1pPr>
          </a:lstStyle>
          <a:p>
            <a:pPr>
              <a:defRPr/>
            </a:pP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날짜 개체 틀 13"/>
          <p:cNvSpPr>
            <a:spLocks noGrp="1"/>
          </p:cNvSpPr>
          <p:nvPr>
            <p:ph type="dt" sz="half" idx="10"/>
          </p:nvPr>
        </p:nvSpPr>
        <p:spPr/>
        <p:txBody>
          <a:bodyPr/>
          <a:lstStyle>
            <a:lvl1pPr>
              <a:defRPr/>
            </a:lvl1pPr>
          </a:lstStyle>
          <a:p>
            <a:pPr>
              <a:defRPr/>
            </a:pPr>
            <a:fld id="{CF2562C5-54AB-4B04-9B41-308BC4E57A36}" type="datetimeFigureOut">
              <a:rPr lang="ko-KR" altLang="en-US"/>
              <a:pPr>
                <a:defRPr/>
              </a:pPr>
              <a:t>2013-11-18</a:t>
            </a:fld>
            <a:endParaRPr lang="ko-KR" altLang="en-US"/>
          </a:p>
        </p:txBody>
      </p:sp>
      <p:sp>
        <p:nvSpPr>
          <p:cNvPr id="4" name="바닥글 개체 틀 2"/>
          <p:cNvSpPr>
            <a:spLocks noGrp="1"/>
          </p:cNvSpPr>
          <p:nvPr>
            <p:ph type="ftr" sz="quarter" idx="11"/>
          </p:nvPr>
        </p:nvSpPr>
        <p:spPr/>
        <p:txBody>
          <a:bodyPr/>
          <a:lstStyle>
            <a:lvl1pPr>
              <a:defRPr/>
            </a:lvl1pPr>
          </a:lstStyle>
          <a:p>
            <a:pPr>
              <a:defRPr/>
            </a:pPr>
            <a:endParaRPr lang="ko-KR" altLang="en-US"/>
          </a:p>
        </p:txBody>
      </p:sp>
      <p:sp>
        <p:nvSpPr>
          <p:cNvPr id="5" name="슬라이드 번호 개체 틀 22"/>
          <p:cNvSpPr>
            <a:spLocks noGrp="1"/>
          </p:cNvSpPr>
          <p:nvPr>
            <p:ph type="sldNum" sz="quarter" idx="12"/>
          </p:nvPr>
        </p:nvSpPr>
        <p:spPr/>
        <p:txBody>
          <a:bodyPr/>
          <a:lstStyle>
            <a:lvl1pPr>
              <a:defRPr/>
            </a:lvl1pPr>
          </a:lstStyle>
          <a:p>
            <a:pPr>
              <a:defRPr/>
            </a:pPr>
            <a:fld id="{E8FDFA9E-4E50-48BB-9059-8CCC2DA29B39}" type="slidenum">
              <a:rPr lang="ko-KR" altLang="en-US"/>
              <a:pPr>
                <a:defRPr/>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fld id="{6454428B-FE16-43E0-81B3-7D0989CC6119}" type="datetimeFigureOut">
              <a:rPr lang="ko-KR" altLang="en-US"/>
              <a:pPr>
                <a:defRPr/>
              </a:pPr>
              <a:t>2013-11-18</a:t>
            </a:fld>
            <a:endParaRPr lang="ko-KR" altLang="en-US"/>
          </a:p>
        </p:txBody>
      </p:sp>
      <p:sp>
        <p:nvSpPr>
          <p:cNvPr id="3" name="바닥글 개체 틀 2"/>
          <p:cNvSpPr>
            <a:spLocks noGrp="1"/>
          </p:cNvSpPr>
          <p:nvPr>
            <p:ph type="ftr" sz="quarter" idx="11"/>
          </p:nvPr>
        </p:nvSpPr>
        <p:spPr/>
        <p:txBody>
          <a:bodyPr/>
          <a:lstStyle>
            <a:lvl1pPr>
              <a:defRPr/>
            </a:lvl1pPr>
          </a:lstStyle>
          <a:p>
            <a:pPr>
              <a:defRPr/>
            </a:pPr>
            <a:endParaRPr lang="ko-KR" altLang="en-US"/>
          </a:p>
        </p:txBody>
      </p:sp>
      <p:sp>
        <p:nvSpPr>
          <p:cNvPr id="4" name="슬라이드 번호 개체 틀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4C231454-F70C-445C-B421-05787140513B}" type="slidenum">
              <a:rPr lang="ko-KR" altLang="en-US"/>
              <a:pPr>
                <a:defRPr/>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0" y="273050"/>
            <a:ext cx="8077200" cy="869950"/>
          </a:xfrm>
        </p:spPr>
        <p:txBody>
          <a:bodyPr/>
          <a:lstStyle>
            <a:lvl1pPr algn="l">
              <a:buNone/>
              <a:defRPr sz="4400" b="0"/>
            </a:lvl1pPr>
          </a:lstStyle>
          <a:p>
            <a:r>
              <a:rPr lang="ko-KR" altLang="en-US" smtClean="0"/>
              <a:t>마스터 제목 스타일 편집</a:t>
            </a:r>
            <a:endParaRPr lang="en-US"/>
          </a:p>
        </p:txBody>
      </p:sp>
      <p:sp>
        <p:nvSpPr>
          <p:cNvPr id="3" name="텍스트 개체 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ko-KR" altLang="en-US" smtClean="0"/>
              <a:t>마스터 텍스트 스타일을 편집합니다</a:t>
            </a:r>
          </a:p>
        </p:txBody>
      </p:sp>
      <p:sp>
        <p:nvSpPr>
          <p:cNvPr id="9" name="내용 개체 틀 8"/>
          <p:cNvSpPr>
            <a:spLocks noGrp="1"/>
          </p:cNvSpPr>
          <p:nvPr>
            <p:ph sz="quarter" idx="1"/>
          </p:nvPr>
        </p:nvSpPr>
        <p:spPr>
          <a:xfrm>
            <a:off x="2362200" y="1752600"/>
            <a:ext cx="6400800" cy="44196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13"/>
          <p:cNvSpPr>
            <a:spLocks noGrp="1"/>
          </p:cNvSpPr>
          <p:nvPr>
            <p:ph type="dt" sz="half" idx="10"/>
          </p:nvPr>
        </p:nvSpPr>
        <p:spPr/>
        <p:txBody>
          <a:bodyPr/>
          <a:lstStyle>
            <a:lvl1pPr>
              <a:defRPr/>
            </a:lvl1pPr>
          </a:lstStyle>
          <a:p>
            <a:pPr>
              <a:defRPr/>
            </a:pPr>
            <a:fld id="{A67265B5-5A17-4BD1-A85F-F38F7E54D1D0}" type="datetimeFigureOut">
              <a:rPr lang="ko-KR" altLang="en-US"/>
              <a:pPr>
                <a:defRPr/>
              </a:pPr>
              <a:t>2013-11-18</a:t>
            </a:fld>
            <a:endParaRPr lang="ko-KR" altLang="en-US"/>
          </a:p>
        </p:txBody>
      </p:sp>
      <p:sp>
        <p:nvSpPr>
          <p:cNvPr id="6" name="바닥글 개체 틀 2"/>
          <p:cNvSpPr>
            <a:spLocks noGrp="1"/>
          </p:cNvSpPr>
          <p:nvPr>
            <p:ph type="ftr" sz="quarter" idx="11"/>
          </p:nvPr>
        </p:nvSpPr>
        <p:spPr/>
        <p:txBody>
          <a:bodyPr/>
          <a:lstStyle>
            <a:lvl1pPr>
              <a:defRPr/>
            </a:lvl1pPr>
          </a:lstStyle>
          <a:p>
            <a:pPr>
              <a:defRPr/>
            </a:pPr>
            <a:endParaRPr lang="ko-KR" altLang="en-US"/>
          </a:p>
        </p:txBody>
      </p:sp>
      <p:sp>
        <p:nvSpPr>
          <p:cNvPr id="7" name="슬라이드 번호 개체 틀 22"/>
          <p:cNvSpPr>
            <a:spLocks noGrp="1"/>
          </p:cNvSpPr>
          <p:nvPr>
            <p:ph type="sldNum" sz="quarter" idx="12"/>
          </p:nvPr>
        </p:nvSpPr>
        <p:spPr/>
        <p:txBody>
          <a:bodyPr/>
          <a:lstStyle>
            <a:lvl1pPr>
              <a:defRPr/>
            </a:lvl1pPr>
          </a:lstStyle>
          <a:p>
            <a:pPr>
              <a:defRPr/>
            </a:pPr>
            <a:fld id="{32F43D64-5732-41B7-ABC5-3D2DB676944E}" type="slidenum">
              <a:rPr lang="ko-KR" altLang="en-US"/>
              <a:pPr>
                <a:defRPr/>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3">
        <a:schemeClr val="bg2"/>
      </p:bgRef>
    </p:bg>
    <p:spTree>
      <p:nvGrpSpPr>
        <p:cNvPr id="1" name=""/>
        <p:cNvGrpSpPr/>
        <p:nvPr/>
      </p:nvGrpSpPr>
      <p:grpSpPr>
        <a:xfrm>
          <a:off x="0" y="0"/>
          <a:ext cx="0" cy="0"/>
          <a:chOff x="0" y="0"/>
          <a:chExt cx="0" cy="0"/>
        </a:xfrm>
      </p:grpSpPr>
      <p:sp>
        <p:nvSpPr>
          <p:cNvPr id="5" name="직사각형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직사각형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직사각형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직사각형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텍스트 개체 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ko-KR" altLang="en-US" smtClean="0"/>
              <a:t>마스터 텍스트 스타일을 편집합니다</a:t>
            </a:r>
          </a:p>
        </p:txBody>
      </p:sp>
      <p:sp>
        <p:nvSpPr>
          <p:cNvPr id="2" name="제목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ko-KR" altLang="en-US" smtClean="0"/>
              <a:t>마스터 제목 스타일 편집</a:t>
            </a:r>
            <a:endParaRPr lang="en-US"/>
          </a:p>
        </p:txBody>
      </p:sp>
      <p:sp>
        <p:nvSpPr>
          <p:cNvPr id="3" name="그림 개체 틀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ko-KR" altLang="en-US" noProof="0" smtClean="0"/>
              <a:t>그림을 추가하려면 아이콘을 클릭하십시오</a:t>
            </a:r>
            <a:endParaRPr lang="en-US" noProof="0" dirty="0"/>
          </a:p>
        </p:txBody>
      </p:sp>
      <p:sp>
        <p:nvSpPr>
          <p:cNvPr id="9" name="날짜 개체 틀 11"/>
          <p:cNvSpPr>
            <a:spLocks noGrp="1"/>
          </p:cNvSpPr>
          <p:nvPr>
            <p:ph type="dt" sz="half" idx="10"/>
          </p:nvPr>
        </p:nvSpPr>
        <p:spPr>
          <a:xfrm>
            <a:off x="6248400" y="6248400"/>
            <a:ext cx="2667000" cy="365125"/>
          </a:xfrm>
        </p:spPr>
        <p:txBody>
          <a:bodyPr rtlCol="0"/>
          <a:lstStyle>
            <a:lvl1pPr>
              <a:defRPr/>
            </a:lvl1pPr>
          </a:lstStyle>
          <a:p>
            <a:pPr>
              <a:defRPr/>
            </a:pPr>
            <a:fld id="{8265E1DC-B061-439B-9CB6-F9F5E45AFDBC}" type="datetimeFigureOut">
              <a:rPr lang="ko-KR" altLang="en-US"/>
              <a:pPr>
                <a:defRPr/>
              </a:pPr>
              <a:t>2013-11-18</a:t>
            </a:fld>
            <a:endParaRPr lang="ko-KR" altLang="en-US"/>
          </a:p>
        </p:txBody>
      </p:sp>
      <p:sp>
        <p:nvSpPr>
          <p:cNvPr id="10" name="슬라이드 번호 개체 틀 12"/>
          <p:cNvSpPr>
            <a:spLocks noGrp="1"/>
          </p:cNvSpPr>
          <p:nvPr>
            <p:ph type="sldNum" sz="quarter" idx="11"/>
          </p:nvPr>
        </p:nvSpPr>
        <p:spPr>
          <a:xfrm>
            <a:off x="0" y="4667250"/>
            <a:ext cx="1447800" cy="663575"/>
          </a:xfrm>
        </p:spPr>
        <p:txBody>
          <a:bodyPr rtlCol="0"/>
          <a:lstStyle>
            <a:lvl1pPr>
              <a:defRPr sz="2800" smtClean="0"/>
            </a:lvl1pPr>
          </a:lstStyle>
          <a:p>
            <a:pPr>
              <a:defRPr/>
            </a:pPr>
            <a:fld id="{C7F75749-DDA1-433B-A8DD-61D9D480DFA5}" type="slidenum">
              <a:rPr lang="ko-KR" altLang="en-US"/>
              <a:pPr>
                <a:defRPr/>
              </a:pPr>
              <a:t>‹#›</a:t>
            </a:fld>
            <a:endParaRPr lang="ko-KR" altLang="en-US"/>
          </a:p>
        </p:txBody>
      </p:sp>
      <p:sp>
        <p:nvSpPr>
          <p:cNvPr id="11" name="바닥글 개체 틀 13"/>
          <p:cNvSpPr>
            <a:spLocks noGrp="1"/>
          </p:cNvSpPr>
          <p:nvPr>
            <p:ph type="ftr" sz="quarter" idx="12"/>
          </p:nvPr>
        </p:nvSpPr>
        <p:spPr>
          <a:xfrm>
            <a:off x="1600200" y="6248400"/>
            <a:ext cx="4572000" cy="365125"/>
          </a:xfrm>
        </p:spPr>
        <p:txBody>
          <a:bodyPr rtlCol="0"/>
          <a:lstStyle>
            <a:lvl1pPr>
              <a:defRPr/>
            </a:lvl1pPr>
          </a:lstStyle>
          <a:p>
            <a:pPr>
              <a:defRPr/>
            </a:pPr>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endParaRPr lang="en-US" smtClean="0"/>
          </a:p>
        </p:txBody>
      </p:sp>
      <p:sp>
        <p:nvSpPr>
          <p:cNvPr id="1027" name="텍스트 개체 틀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smtClean="0"/>
          </a:p>
        </p:txBody>
      </p:sp>
      <p:sp>
        <p:nvSpPr>
          <p:cNvPr id="14" name="날짜 개체 틀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ea typeface="+mn-ea"/>
                <a:cs typeface="+mn-cs"/>
              </a:defRPr>
            </a:lvl1pPr>
          </a:lstStyle>
          <a:p>
            <a:pPr>
              <a:defRPr/>
            </a:pPr>
            <a:fld id="{97FF2C76-28B9-4000-8B03-CC69C777AC9C}" type="datetimeFigureOut">
              <a:rPr lang="ko-KR" altLang="en-US"/>
              <a:pPr>
                <a:defRPr/>
              </a:pPr>
              <a:t>2013-11-18</a:t>
            </a:fld>
            <a:endParaRPr lang="ko-KR" altLang="en-US"/>
          </a:p>
        </p:txBody>
      </p:sp>
      <p:sp>
        <p:nvSpPr>
          <p:cNvPr id="3" name="바닥글 개체 틀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ko-KR" altLang="en-US"/>
          </a:p>
        </p:txBody>
      </p:sp>
      <p:sp>
        <p:nvSpPr>
          <p:cNvPr id="7" name="직사각형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직사각형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직사각형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슬라이드 번호 개체 틀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ea typeface="+mn-ea"/>
                <a:cs typeface="+mn-cs"/>
              </a:defRPr>
            </a:lvl1pPr>
          </a:lstStyle>
          <a:p>
            <a:pPr>
              <a:defRPr/>
            </a:pPr>
            <a:fld id="{7A243050-D6B6-4A1E-BC79-3D512AC57104}"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10" r:id="rId4"/>
    <p:sldLayoutId id="2147483711" r:id="rId5"/>
    <p:sldLayoutId id="2147483706" r:id="rId6"/>
    <p:sldLayoutId id="2147483712" r:id="rId7"/>
    <p:sldLayoutId id="2147483705" r:id="rId8"/>
    <p:sldLayoutId id="2147483713" r:id="rId9"/>
    <p:sldLayoutId id="2147483704" r:id="rId10"/>
    <p:sldLayoutId id="2147483714" r:id="rId11"/>
  </p:sldLayoutIdLst>
  <p:txStyles>
    <p:titleStyle>
      <a:lvl1pPr algn="l" rtl="0" fontAlgn="base" latinLnBrk="1">
        <a:spcBef>
          <a:spcPct val="0"/>
        </a:spcBef>
        <a:spcAft>
          <a:spcPct val="0"/>
        </a:spcAft>
        <a:defRPr sz="4400" kern="1200">
          <a:solidFill>
            <a:schemeClr val="tx2"/>
          </a:solidFill>
          <a:latin typeface="+mj-lt"/>
          <a:ea typeface="+mj-ea"/>
          <a:cs typeface="HY얕은샘물M"/>
        </a:defRPr>
      </a:lvl1pPr>
      <a:lvl2pPr algn="l" rtl="0" fontAlgn="base" latinLnBrk="1">
        <a:spcBef>
          <a:spcPct val="0"/>
        </a:spcBef>
        <a:spcAft>
          <a:spcPct val="0"/>
        </a:spcAft>
        <a:defRPr sz="4400">
          <a:solidFill>
            <a:schemeClr val="tx2"/>
          </a:solidFill>
          <a:latin typeface="Tw Cen MT"/>
          <a:ea typeface="HY얕은샘물M"/>
          <a:cs typeface="HY얕은샘물M"/>
        </a:defRPr>
      </a:lvl2pPr>
      <a:lvl3pPr algn="l" rtl="0" fontAlgn="base" latinLnBrk="1">
        <a:spcBef>
          <a:spcPct val="0"/>
        </a:spcBef>
        <a:spcAft>
          <a:spcPct val="0"/>
        </a:spcAft>
        <a:defRPr sz="4400">
          <a:solidFill>
            <a:schemeClr val="tx2"/>
          </a:solidFill>
          <a:latin typeface="Tw Cen MT"/>
          <a:ea typeface="HY얕은샘물M"/>
          <a:cs typeface="HY얕은샘물M"/>
        </a:defRPr>
      </a:lvl3pPr>
      <a:lvl4pPr algn="l" rtl="0" fontAlgn="base" latinLnBrk="1">
        <a:spcBef>
          <a:spcPct val="0"/>
        </a:spcBef>
        <a:spcAft>
          <a:spcPct val="0"/>
        </a:spcAft>
        <a:defRPr sz="4400">
          <a:solidFill>
            <a:schemeClr val="tx2"/>
          </a:solidFill>
          <a:latin typeface="Tw Cen MT"/>
          <a:ea typeface="HY얕은샘물M"/>
          <a:cs typeface="HY얕은샘물M"/>
        </a:defRPr>
      </a:lvl4pPr>
      <a:lvl5pPr algn="l" rtl="0" fontAlgn="base" latinLnBrk="1">
        <a:spcBef>
          <a:spcPct val="0"/>
        </a:spcBef>
        <a:spcAft>
          <a:spcPct val="0"/>
        </a:spcAft>
        <a:defRPr sz="4400">
          <a:solidFill>
            <a:schemeClr val="tx2"/>
          </a:solidFill>
          <a:latin typeface="Tw Cen MT"/>
          <a:ea typeface="HY얕은샘물M"/>
          <a:cs typeface="HY얕은샘물M"/>
        </a:defRPr>
      </a:lvl5pPr>
      <a:lvl6pPr marL="457200" algn="l" rtl="0" fontAlgn="base" latinLnBrk="1">
        <a:spcBef>
          <a:spcPct val="0"/>
        </a:spcBef>
        <a:spcAft>
          <a:spcPct val="0"/>
        </a:spcAft>
        <a:defRPr sz="4400">
          <a:solidFill>
            <a:schemeClr val="tx2"/>
          </a:solidFill>
          <a:latin typeface="Tw Cen MT"/>
          <a:ea typeface="HY얕은샘물M"/>
          <a:cs typeface="HY얕은샘물M"/>
        </a:defRPr>
      </a:lvl6pPr>
      <a:lvl7pPr marL="914400" algn="l" rtl="0" fontAlgn="base" latinLnBrk="1">
        <a:spcBef>
          <a:spcPct val="0"/>
        </a:spcBef>
        <a:spcAft>
          <a:spcPct val="0"/>
        </a:spcAft>
        <a:defRPr sz="4400">
          <a:solidFill>
            <a:schemeClr val="tx2"/>
          </a:solidFill>
          <a:latin typeface="Tw Cen MT"/>
          <a:ea typeface="HY얕은샘물M"/>
          <a:cs typeface="HY얕은샘물M"/>
        </a:defRPr>
      </a:lvl7pPr>
      <a:lvl8pPr marL="1371600" algn="l" rtl="0" fontAlgn="base" latinLnBrk="1">
        <a:spcBef>
          <a:spcPct val="0"/>
        </a:spcBef>
        <a:spcAft>
          <a:spcPct val="0"/>
        </a:spcAft>
        <a:defRPr sz="4400">
          <a:solidFill>
            <a:schemeClr val="tx2"/>
          </a:solidFill>
          <a:latin typeface="Tw Cen MT"/>
          <a:ea typeface="HY얕은샘물M"/>
          <a:cs typeface="HY얕은샘물M"/>
        </a:defRPr>
      </a:lvl8pPr>
      <a:lvl9pPr marL="1828800" algn="l" rtl="0" fontAlgn="base" latinLnBrk="1">
        <a:spcBef>
          <a:spcPct val="0"/>
        </a:spcBef>
        <a:spcAft>
          <a:spcPct val="0"/>
        </a:spcAft>
        <a:defRPr sz="4400">
          <a:solidFill>
            <a:schemeClr val="tx2"/>
          </a:solidFill>
          <a:latin typeface="Tw Cen MT"/>
          <a:ea typeface="HY얕은샘물M"/>
          <a:cs typeface="HY얕은샘물M"/>
        </a:defRPr>
      </a:lvl9pPr>
    </p:titleStyle>
    <p:bodyStyle>
      <a:lvl1pPr marL="319088" indent="-319088" algn="l" rtl="0" fontAlgn="base" latinLnBrk="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HY얕은샘물M"/>
        </a:defRPr>
      </a:lvl1pPr>
      <a:lvl2pPr marL="639763" indent="-273050" algn="l" rtl="0" fontAlgn="base" latinLnBrk="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HY얕은샘물M"/>
        </a:defRPr>
      </a:lvl2pPr>
      <a:lvl3pPr marL="914400" indent="-228600" algn="l" rtl="0" fontAlgn="base" latinLnBrk="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HY얕은샘물M"/>
        </a:defRPr>
      </a:lvl3pPr>
      <a:lvl4pPr marL="1371600" indent="-228600" algn="l" rtl="0" fontAlgn="base" latinLnBrk="1">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HY얕은샘물M"/>
        </a:defRPr>
      </a:lvl4pPr>
      <a:lvl5pPr marL="1828800" indent="-228600" algn="l" rtl="0" fontAlgn="base" latinLnBrk="1">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HY얕은샘물M"/>
        </a:defRPr>
      </a:lvl5pPr>
      <a:lvl6pPr marL="2103120" indent="-228600" algn="l" rtl="0" eaLnBrk="1" latinLnBrk="1"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1"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1"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1"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755650" y="1484313"/>
            <a:ext cx="7772400" cy="1470025"/>
          </a:xfrm>
        </p:spPr>
        <p:txBody>
          <a:bodyPr>
            <a:noAutofit/>
          </a:bodyPr>
          <a:lstStyle/>
          <a:p>
            <a:pPr algn="ctr" fontAlgn="auto">
              <a:spcAft>
                <a:spcPts val="0"/>
              </a:spcAft>
              <a:defRPr/>
            </a:pPr>
            <a:r>
              <a:rPr lang="en-US" altLang="ko-KR" sz="3600" b="1" dirty="0" smtClean="0">
                <a:cs typeface="+mj-cs"/>
              </a:rPr>
              <a:t>Time Use and Gender Inequality in Korea: Differences in Paid, Unpaid and Non-productive Activities </a:t>
            </a:r>
            <a:endParaRPr lang="ko-KR" altLang="en-US" sz="3600" b="1" dirty="0">
              <a:cs typeface="+mj-cs"/>
            </a:endParaRPr>
          </a:p>
        </p:txBody>
      </p:sp>
      <p:sp>
        <p:nvSpPr>
          <p:cNvPr id="3" name="부제목 2"/>
          <p:cNvSpPr>
            <a:spLocks noGrp="1"/>
          </p:cNvSpPr>
          <p:nvPr>
            <p:ph type="subTitle" idx="1"/>
          </p:nvPr>
        </p:nvSpPr>
        <p:spPr>
          <a:xfrm>
            <a:off x="1371600" y="3644900"/>
            <a:ext cx="6400800" cy="2447925"/>
          </a:xfrm>
        </p:spPr>
        <p:txBody>
          <a:bodyPr>
            <a:normAutofit fontScale="25000" lnSpcReduction="20000"/>
          </a:bodyPr>
          <a:lstStyle/>
          <a:p>
            <a:pPr algn="ctr" fontAlgn="auto">
              <a:spcAft>
                <a:spcPts val="0"/>
              </a:spcAft>
              <a:buFont typeface="Wingdings"/>
              <a:buNone/>
              <a:defRPr/>
            </a:pPr>
            <a:r>
              <a:rPr lang="en-US" altLang="ko-KR" sz="7400" dirty="0" smtClean="0">
                <a:cs typeface="+mn-cs"/>
              </a:rPr>
              <a:t>Mi Young An </a:t>
            </a:r>
          </a:p>
          <a:p>
            <a:pPr algn="ctr" fontAlgn="auto">
              <a:spcAft>
                <a:spcPts val="0"/>
              </a:spcAft>
              <a:buFont typeface="Wingdings"/>
              <a:buNone/>
              <a:defRPr/>
            </a:pPr>
            <a:r>
              <a:rPr lang="en-US" altLang="ko-KR" sz="7400" dirty="0" err="1" smtClean="0">
                <a:cs typeface="+mn-cs"/>
              </a:rPr>
              <a:t>Kookmin</a:t>
            </a:r>
            <a:r>
              <a:rPr lang="en-US" altLang="ko-KR" sz="7400" dirty="0" smtClean="0">
                <a:cs typeface="+mn-cs"/>
              </a:rPr>
              <a:t> University </a:t>
            </a:r>
          </a:p>
          <a:p>
            <a:pPr algn="ctr" fontAlgn="auto">
              <a:spcAft>
                <a:spcPts val="0"/>
              </a:spcAft>
              <a:buFont typeface="Wingdings"/>
              <a:buNone/>
              <a:defRPr/>
            </a:pPr>
            <a:endParaRPr lang="en-US" altLang="ko-KR" dirty="0" smtClean="0">
              <a:cs typeface="+mn-cs"/>
            </a:endParaRPr>
          </a:p>
          <a:p>
            <a:pPr algn="ctr" fontAlgn="auto">
              <a:spcAft>
                <a:spcPts val="0"/>
              </a:spcAft>
              <a:buFont typeface="Wingdings"/>
              <a:buNone/>
              <a:defRPr/>
            </a:pPr>
            <a:endParaRPr lang="en-US" altLang="ko-KR" dirty="0">
              <a:cs typeface="+mn-cs"/>
            </a:endParaRPr>
          </a:p>
          <a:p>
            <a:pPr algn="ctr" fontAlgn="auto">
              <a:spcAft>
                <a:spcPts val="0"/>
              </a:spcAft>
              <a:buFont typeface="Wingdings"/>
              <a:buNone/>
              <a:defRPr/>
            </a:pPr>
            <a:endParaRPr lang="en-US" altLang="ko-KR" dirty="0" smtClean="0">
              <a:cs typeface="+mn-cs"/>
            </a:endParaRPr>
          </a:p>
          <a:p>
            <a:pPr algn="ctr" fontAlgn="auto">
              <a:spcAft>
                <a:spcPts val="0"/>
              </a:spcAft>
              <a:buFont typeface="Wingdings"/>
              <a:buNone/>
              <a:defRPr/>
            </a:pPr>
            <a:r>
              <a:rPr lang="en-US" altLang="ko-KR" sz="6200" dirty="0" smtClean="0">
                <a:cs typeface="+mn-cs"/>
              </a:rPr>
              <a:t>International Seminar on Gender Statistics</a:t>
            </a:r>
          </a:p>
          <a:p>
            <a:pPr algn="ctr" fontAlgn="auto">
              <a:spcAft>
                <a:spcPts val="0"/>
              </a:spcAft>
              <a:buFont typeface="Wingdings"/>
              <a:buNone/>
              <a:defRPr/>
            </a:pPr>
            <a:r>
              <a:rPr lang="en-US" altLang="ko-KR" sz="6200" dirty="0" err="1" smtClean="0">
                <a:cs typeface="+mn-cs"/>
              </a:rPr>
              <a:t>Incheon</a:t>
            </a:r>
            <a:r>
              <a:rPr lang="en-US" altLang="ko-KR" sz="6200" dirty="0" smtClean="0">
                <a:cs typeface="+mn-cs"/>
              </a:rPr>
              <a:t>, Republic of Korea</a:t>
            </a:r>
          </a:p>
          <a:p>
            <a:pPr algn="ctr" fontAlgn="auto">
              <a:spcAft>
                <a:spcPts val="0"/>
              </a:spcAft>
              <a:buFont typeface="Wingdings"/>
              <a:buNone/>
              <a:defRPr/>
            </a:pPr>
            <a:r>
              <a:rPr lang="en-US" altLang="ko-KR" sz="6200" dirty="0" smtClean="0">
                <a:cs typeface="+mn-cs"/>
              </a:rPr>
              <a:t>12-14 November 2013</a:t>
            </a:r>
          </a:p>
          <a:p>
            <a:pPr fontAlgn="auto">
              <a:spcAft>
                <a:spcPts val="0"/>
              </a:spcAft>
              <a:buFont typeface="Wingdings"/>
              <a:buNone/>
              <a:defRPr/>
            </a:pPr>
            <a:r>
              <a:rPr lang="en-US" altLang="ko-KR" sz="6200" dirty="0" smtClean="0">
                <a:cs typeface="+mn-cs"/>
              </a:rPr>
              <a:t> </a:t>
            </a:r>
            <a:endParaRPr lang="ko-KR" altLang="en-US" sz="6200"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제목 1"/>
          <p:cNvSpPr>
            <a:spLocks noGrp="1"/>
          </p:cNvSpPr>
          <p:nvPr>
            <p:ph type="title"/>
          </p:nvPr>
        </p:nvSpPr>
        <p:spPr>
          <a:xfrm>
            <a:off x="612775" y="228600"/>
            <a:ext cx="8153400" cy="990600"/>
          </a:xfrm>
        </p:spPr>
        <p:txBody>
          <a:bodyPr/>
          <a:lstStyle/>
          <a:p>
            <a:r>
              <a:rPr lang="en-US" altLang="ko-KR" sz="2800" smtClean="0"/>
              <a:t>Continued </a:t>
            </a:r>
            <a:endParaRPr lang="ko-KR" altLang="en-US" sz="2800" smtClean="0"/>
          </a:p>
        </p:txBody>
      </p:sp>
      <p:sp>
        <p:nvSpPr>
          <p:cNvPr id="22530" name="내용 개체 틀 2"/>
          <p:cNvSpPr>
            <a:spLocks noGrp="1"/>
          </p:cNvSpPr>
          <p:nvPr>
            <p:ph sz="quarter" idx="1"/>
          </p:nvPr>
        </p:nvSpPr>
        <p:spPr>
          <a:xfrm>
            <a:off x="684213" y="908050"/>
            <a:ext cx="8153400" cy="4495800"/>
          </a:xfrm>
        </p:spPr>
        <p:txBody>
          <a:bodyPr/>
          <a:lstStyle/>
          <a:p>
            <a:pPr>
              <a:buFont typeface="Wingdings" pitchFamily="2" charset="2"/>
              <a:buNone/>
            </a:pPr>
            <a:r>
              <a:rPr lang="en-US" altLang="ko-KR" sz="1600" smtClean="0"/>
              <a:t>Table 7. Time on Paid and Unpaid Care Work by Sex and Education (%), 1999 and 2004</a:t>
            </a:r>
            <a:endParaRPr lang="ko-KR" altLang="en-US" sz="1600" smtClean="0"/>
          </a:p>
        </p:txBody>
      </p:sp>
      <p:graphicFrame>
        <p:nvGraphicFramePr>
          <p:cNvPr id="5" name="표 4"/>
          <p:cNvGraphicFramePr>
            <a:graphicFrameLocks noGrp="1"/>
          </p:cNvGraphicFramePr>
          <p:nvPr/>
        </p:nvGraphicFramePr>
        <p:xfrm>
          <a:off x="684213" y="1268413"/>
          <a:ext cx="7272337" cy="5464175"/>
        </p:xfrm>
        <a:graphic>
          <a:graphicData uri="http://schemas.openxmlformats.org/drawingml/2006/table">
            <a:tbl>
              <a:tblPr firstRow="1" bandRow="1">
                <a:tableStyleId>{5C22544A-7EE6-4342-B048-85BDC9FD1C3A}</a:tableStyleId>
              </a:tblPr>
              <a:tblGrid>
                <a:gridCol w="824462"/>
                <a:gridCol w="824462"/>
                <a:gridCol w="2326037"/>
                <a:gridCol w="824462"/>
                <a:gridCol w="824462"/>
                <a:gridCol w="824462"/>
                <a:gridCol w="824462"/>
              </a:tblGrid>
              <a:tr h="240385">
                <a:tc rowSpan="2" gridSpan="3">
                  <a:txBody>
                    <a:bodyPr/>
                    <a:lstStyle/>
                    <a:p>
                      <a:pPr latinLnBrk="1"/>
                      <a:endParaRPr lang="ko-KR" altLang="en-US" sz="1200" dirty="0"/>
                    </a:p>
                  </a:txBody>
                  <a:tcPr/>
                </a:tc>
                <a:tc rowSpan="2" hMerge="1">
                  <a:txBody>
                    <a:bodyPr/>
                    <a:lstStyle/>
                    <a:p>
                      <a:pPr latinLnBrk="1"/>
                      <a:endParaRPr lang="ko-KR" altLang="en-US"/>
                    </a:p>
                  </a:txBody>
                  <a:tcPr/>
                </a:tc>
                <a:tc rowSpan="2" hMerge="1">
                  <a:txBody>
                    <a:bodyPr/>
                    <a:lstStyle/>
                    <a:p>
                      <a:pPr latinLnBrk="1"/>
                      <a:endParaRPr lang="ko-KR" altLang="en-US"/>
                    </a:p>
                  </a:txBody>
                  <a:tcPr/>
                </a:tc>
                <a:tc gridSpan="2">
                  <a:txBody>
                    <a:bodyPr/>
                    <a:lstStyle/>
                    <a:p>
                      <a:pPr algn="ctr" latinLnBrk="1"/>
                      <a:r>
                        <a:rPr lang="en-US" altLang="ko-KR" sz="1050" dirty="0" smtClean="0"/>
                        <a:t>1999</a:t>
                      </a:r>
                      <a:endParaRPr lang="ko-KR" altLang="en-US" sz="1050" dirty="0"/>
                    </a:p>
                  </a:txBody>
                  <a:tcPr/>
                </a:tc>
                <a:tc hMerge="1">
                  <a:txBody>
                    <a:bodyPr/>
                    <a:lstStyle/>
                    <a:p>
                      <a:pPr latinLnBrk="1"/>
                      <a:endParaRPr lang="ko-KR" altLang="en-US" dirty="0"/>
                    </a:p>
                  </a:txBody>
                  <a:tcPr/>
                </a:tc>
                <a:tc gridSpan="2">
                  <a:txBody>
                    <a:bodyPr/>
                    <a:lstStyle/>
                    <a:p>
                      <a:pPr algn="ctr" latinLnBrk="1"/>
                      <a:r>
                        <a:rPr lang="en-US" altLang="ko-KR" sz="1050" dirty="0" smtClean="0"/>
                        <a:t>2004</a:t>
                      </a:r>
                      <a:endParaRPr lang="ko-KR" altLang="en-US" sz="1050" dirty="0"/>
                    </a:p>
                  </a:txBody>
                  <a:tcPr/>
                </a:tc>
                <a:tc hMerge="1">
                  <a:txBody>
                    <a:bodyPr/>
                    <a:lstStyle/>
                    <a:p>
                      <a:pPr latinLnBrk="1"/>
                      <a:endParaRPr lang="ko-KR" altLang="en-US" dirty="0"/>
                    </a:p>
                  </a:txBody>
                  <a:tcPr/>
                </a:tc>
              </a:tr>
              <a:tr h="218532">
                <a:tc gridSpan="3" vMerge="1">
                  <a:txBody>
                    <a:bodyPr/>
                    <a:lstStyle/>
                    <a:p>
                      <a:pPr latinLnBrk="1"/>
                      <a:endParaRPr lang="ko-KR" altLang="en-US" dirty="0"/>
                    </a:p>
                  </a:txBody>
                  <a:tcPr/>
                </a:tc>
                <a:tc hMerge="1" vMerge="1">
                  <a:txBody>
                    <a:bodyPr/>
                    <a:lstStyle/>
                    <a:p>
                      <a:pPr latinLnBrk="1"/>
                      <a:endParaRPr lang="ko-KR" altLang="en-US" dirty="0"/>
                    </a:p>
                  </a:txBody>
                  <a:tcPr/>
                </a:tc>
                <a:tc hMerge="1" vMerge="1">
                  <a:txBody>
                    <a:bodyPr/>
                    <a:lstStyle/>
                    <a:p>
                      <a:pPr latinLnBrk="1"/>
                      <a:endParaRPr lang="ko-KR" altLang="en-US"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r>
              <a:tr h="218532">
                <a:tc rowSpan="9">
                  <a:txBody>
                    <a:bodyPr/>
                    <a:lstStyle/>
                    <a:p>
                      <a:pPr algn="ctr" latinLnBrk="1"/>
                      <a:r>
                        <a:rPr lang="en-US" altLang="ko-KR" sz="1200" dirty="0" smtClean="0"/>
                        <a:t>Male</a:t>
                      </a:r>
                      <a:endParaRPr lang="ko-KR" altLang="en-US" sz="1200" dirty="0"/>
                    </a:p>
                  </a:txBody>
                  <a:tcPr anchor="ctr"/>
                </a:tc>
                <a:tc rowSpan="3">
                  <a:txBody>
                    <a:bodyPr/>
                    <a:lstStyle/>
                    <a:p>
                      <a:pPr algn="ctr" latinLnBrk="1"/>
                      <a:r>
                        <a:rPr lang="en-US" altLang="ko-KR" sz="1200" dirty="0" smtClean="0"/>
                        <a:t>Low</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22</a:t>
                      </a:r>
                      <a:endParaRPr lang="ko-KR" altLang="en-US" sz="1200" dirty="0"/>
                    </a:p>
                  </a:txBody>
                  <a:tcPr/>
                </a:tc>
                <a:tc>
                  <a:txBody>
                    <a:bodyPr/>
                    <a:lstStyle/>
                    <a:p>
                      <a:pPr algn="ctr"/>
                      <a:r>
                        <a:rPr lang="en-US" altLang="ko-KR" sz="1200" dirty="0" smtClean="0"/>
                        <a:t>68</a:t>
                      </a:r>
                      <a:endParaRPr lang="ko-KR" altLang="en-US" sz="1200" dirty="0"/>
                    </a:p>
                  </a:txBody>
                  <a:tcPr/>
                </a:tc>
                <a:tc>
                  <a:txBody>
                    <a:bodyPr/>
                    <a:lstStyle/>
                    <a:p>
                      <a:pPr algn="ctr"/>
                      <a:r>
                        <a:rPr lang="en-US" altLang="ko-KR" sz="1200" dirty="0" smtClean="0"/>
                        <a:t>19</a:t>
                      </a:r>
                      <a:endParaRPr lang="ko-KR" altLang="en-US" sz="1200" dirty="0"/>
                    </a:p>
                  </a:txBody>
                  <a:tcPr/>
                </a:tc>
                <a:tc>
                  <a:txBody>
                    <a:bodyPr/>
                    <a:lstStyle/>
                    <a:p>
                      <a:pPr algn="ctr"/>
                      <a:r>
                        <a:rPr lang="en-US" altLang="ko-KR" sz="1200" dirty="0" smtClean="0"/>
                        <a:t>67</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2</a:t>
                      </a:r>
                      <a:endParaRPr lang="ko-KR" altLang="en-US" sz="1200" dirty="0"/>
                    </a:p>
                  </a:txBody>
                  <a:tcPr/>
                </a:tc>
                <a:tc>
                  <a:txBody>
                    <a:bodyPr/>
                    <a:lstStyle/>
                    <a:p>
                      <a:pPr algn="ctr"/>
                      <a:r>
                        <a:rPr lang="en-US" altLang="ko-KR" sz="1200" dirty="0" smtClean="0"/>
                        <a:t>54</a:t>
                      </a:r>
                      <a:endParaRPr lang="ko-KR" altLang="en-US" sz="1200" dirty="0"/>
                    </a:p>
                  </a:txBody>
                  <a:tcPr/>
                </a:tc>
                <a:tc>
                  <a:txBody>
                    <a:bodyPr/>
                    <a:lstStyle/>
                    <a:p>
                      <a:pPr algn="ctr"/>
                      <a:r>
                        <a:rPr lang="en-US" altLang="ko-KR" sz="1200" dirty="0" smtClean="0"/>
                        <a:t>2</a:t>
                      </a:r>
                      <a:endParaRPr lang="ko-KR" altLang="en-US" sz="1200" dirty="0"/>
                    </a:p>
                  </a:txBody>
                  <a:tcPr/>
                </a:tc>
                <a:tc>
                  <a:txBody>
                    <a:bodyPr/>
                    <a:lstStyle/>
                    <a:p>
                      <a:pPr algn="ctr"/>
                      <a:r>
                        <a:rPr lang="en-US" altLang="ko-KR" sz="1200" dirty="0" smtClean="0"/>
                        <a:t>54</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14</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14</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Middle</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30</a:t>
                      </a:r>
                      <a:endParaRPr lang="ko-KR" altLang="en-US" sz="1200" dirty="0"/>
                    </a:p>
                  </a:txBody>
                  <a:tcPr/>
                </a:tc>
                <a:tc>
                  <a:txBody>
                    <a:bodyPr/>
                    <a:lstStyle/>
                    <a:p>
                      <a:pPr algn="ctr"/>
                      <a:r>
                        <a:rPr lang="en-US" altLang="ko-KR" sz="1200" dirty="0" smtClean="0"/>
                        <a:t>79</a:t>
                      </a:r>
                      <a:endParaRPr lang="ko-KR" altLang="en-US" sz="1200" dirty="0"/>
                    </a:p>
                  </a:txBody>
                  <a:tcPr/>
                </a:tc>
                <a:tc>
                  <a:txBody>
                    <a:bodyPr/>
                    <a:lstStyle/>
                    <a:p>
                      <a:pPr algn="ctr"/>
                      <a:r>
                        <a:rPr lang="en-US" altLang="ko-KR" sz="1200" dirty="0" smtClean="0"/>
                        <a:t>28</a:t>
                      </a:r>
                      <a:endParaRPr lang="ko-KR" altLang="en-US" sz="1200" dirty="0"/>
                    </a:p>
                  </a:txBody>
                  <a:tcPr/>
                </a:tc>
                <a:tc>
                  <a:txBody>
                    <a:bodyPr/>
                    <a:lstStyle/>
                    <a:p>
                      <a:pPr algn="ctr"/>
                      <a:r>
                        <a:rPr lang="en-US" altLang="ko-KR" sz="1200" dirty="0" smtClean="0"/>
                        <a:t>76</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37</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41</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18</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20</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High</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36</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38</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3</a:t>
                      </a:r>
                      <a:endParaRPr lang="ko-KR" altLang="en-US" sz="1200" dirty="0"/>
                    </a:p>
                  </a:txBody>
                  <a:tcPr/>
                </a:tc>
                <a:tc>
                  <a:txBody>
                    <a:bodyPr/>
                    <a:lstStyle/>
                    <a:p>
                      <a:pPr algn="ctr"/>
                      <a:r>
                        <a:rPr lang="en-US" altLang="ko-KR" sz="1200" dirty="0" smtClean="0"/>
                        <a:t>54</a:t>
                      </a:r>
                      <a:endParaRPr lang="ko-KR" altLang="en-US" sz="1200" dirty="0"/>
                    </a:p>
                  </a:txBody>
                  <a:tcPr/>
                </a:tc>
                <a:tc>
                  <a:txBody>
                    <a:bodyPr/>
                    <a:lstStyle/>
                    <a:p>
                      <a:pPr algn="ctr"/>
                      <a:r>
                        <a:rPr lang="en-US" altLang="ko-KR" sz="1200" dirty="0" smtClean="0"/>
                        <a:t>3</a:t>
                      </a:r>
                      <a:endParaRPr lang="ko-KR" altLang="en-US" sz="1200" dirty="0"/>
                    </a:p>
                  </a:txBody>
                  <a:tcPr/>
                </a:tc>
                <a:tc>
                  <a:txBody>
                    <a:bodyPr/>
                    <a:lstStyle/>
                    <a:p>
                      <a:pPr algn="ctr"/>
                      <a:r>
                        <a:rPr lang="en-US" altLang="ko-KR" sz="1200" dirty="0" smtClean="0"/>
                        <a:t>59</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21</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23</a:t>
                      </a:r>
                      <a:endParaRPr lang="ko-KR" altLang="en-US" sz="1200" dirty="0"/>
                    </a:p>
                  </a:txBody>
                  <a:tcPr/>
                </a:tc>
              </a:tr>
              <a:tr h="218532">
                <a:tc rowSpan="9">
                  <a:txBody>
                    <a:bodyPr/>
                    <a:lstStyle/>
                    <a:p>
                      <a:pPr algn="ctr" latinLnBrk="1"/>
                      <a:r>
                        <a:rPr lang="en-US" altLang="ko-KR" sz="1200" dirty="0" smtClean="0"/>
                        <a:t>Female</a:t>
                      </a:r>
                      <a:endParaRPr lang="ko-KR" altLang="en-US" sz="1200" dirty="0"/>
                    </a:p>
                  </a:txBody>
                  <a:tcPr anchor="ctr"/>
                </a:tc>
                <a:tc rowSpan="3">
                  <a:txBody>
                    <a:bodyPr/>
                    <a:lstStyle/>
                    <a:p>
                      <a:pPr algn="ctr" latinLnBrk="1"/>
                      <a:r>
                        <a:rPr lang="en-US" altLang="ko-KR" sz="1200" dirty="0" smtClean="0"/>
                        <a:t>Low</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15</a:t>
                      </a:r>
                      <a:endParaRPr lang="ko-KR" altLang="en-US" sz="1200" dirty="0"/>
                    </a:p>
                  </a:txBody>
                  <a:tcPr/>
                </a:tc>
                <a:tc>
                  <a:txBody>
                    <a:bodyPr/>
                    <a:lstStyle/>
                    <a:p>
                      <a:pPr algn="ctr"/>
                      <a:r>
                        <a:rPr lang="en-US" altLang="ko-KR" sz="1200" dirty="0" smtClean="0"/>
                        <a:t>53</a:t>
                      </a:r>
                      <a:endParaRPr lang="ko-KR" altLang="en-US" sz="1200" dirty="0"/>
                    </a:p>
                  </a:txBody>
                  <a:tcPr/>
                </a:tc>
                <a:tc>
                  <a:txBody>
                    <a:bodyPr/>
                    <a:lstStyle/>
                    <a:p>
                      <a:pPr algn="ctr"/>
                      <a:r>
                        <a:rPr lang="en-US" altLang="ko-KR" sz="1200" dirty="0" smtClean="0"/>
                        <a:t>12</a:t>
                      </a:r>
                      <a:endParaRPr lang="ko-KR" altLang="en-US" sz="1200" dirty="0"/>
                    </a:p>
                  </a:txBody>
                  <a:tcPr/>
                </a:tc>
                <a:tc>
                  <a:txBody>
                    <a:bodyPr/>
                    <a:lstStyle/>
                    <a:p>
                      <a:pPr algn="ctr"/>
                      <a:r>
                        <a:rPr lang="en-US" altLang="ko-KR" sz="1200" dirty="0" smtClean="0"/>
                        <a:t>48</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13</a:t>
                      </a:r>
                      <a:endParaRPr lang="ko-KR" altLang="en-US" sz="1200" dirty="0"/>
                    </a:p>
                  </a:txBody>
                  <a:tcPr/>
                </a:tc>
                <a:tc>
                  <a:txBody>
                    <a:bodyPr/>
                    <a:lstStyle/>
                    <a:p>
                      <a:pPr algn="ctr"/>
                      <a:r>
                        <a:rPr lang="en-US" altLang="ko-KR" sz="1200" dirty="0" smtClean="0"/>
                        <a:t>95</a:t>
                      </a:r>
                      <a:endParaRPr lang="ko-KR" altLang="en-US" sz="1200" dirty="0"/>
                    </a:p>
                  </a:txBody>
                  <a:tcPr/>
                </a:tc>
                <a:tc>
                  <a:txBody>
                    <a:bodyPr/>
                    <a:lstStyle/>
                    <a:p>
                      <a:pPr algn="ctr"/>
                      <a:r>
                        <a:rPr lang="en-US" altLang="ko-KR" sz="1200" dirty="0" smtClean="0"/>
                        <a:t>13</a:t>
                      </a:r>
                      <a:endParaRPr lang="ko-KR" altLang="en-US" sz="1200" dirty="0"/>
                    </a:p>
                  </a:txBody>
                  <a:tcPr/>
                </a:tc>
                <a:tc>
                  <a:txBody>
                    <a:bodyPr/>
                    <a:lstStyle/>
                    <a:p>
                      <a:pPr algn="ctr"/>
                      <a:r>
                        <a:rPr lang="en-US" altLang="ko-KR" sz="1200" dirty="0" smtClean="0"/>
                        <a:t>95</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2</a:t>
                      </a:r>
                      <a:endParaRPr lang="ko-KR" altLang="en-US" sz="1200" dirty="0"/>
                    </a:p>
                  </a:txBody>
                  <a:tcPr/>
                </a:tc>
                <a:tc>
                  <a:txBody>
                    <a:bodyPr/>
                    <a:lstStyle/>
                    <a:p>
                      <a:pPr algn="ctr"/>
                      <a:r>
                        <a:rPr lang="en-US" altLang="ko-KR" sz="1200" dirty="0" smtClean="0"/>
                        <a:t>25</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25</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Middle</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15</a:t>
                      </a:r>
                      <a:endParaRPr lang="ko-KR" altLang="en-US" sz="1200" dirty="0"/>
                    </a:p>
                  </a:txBody>
                  <a:tcPr/>
                </a:tc>
                <a:tc>
                  <a:txBody>
                    <a:bodyPr/>
                    <a:lstStyle/>
                    <a:p>
                      <a:pPr algn="ctr"/>
                      <a:r>
                        <a:rPr lang="en-US" altLang="ko-KR" sz="1200" dirty="0" smtClean="0"/>
                        <a:t>49</a:t>
                      </a:r>
                      <a:endParaRPr lang="ko-KR" altLang="en-US" sz="1200" dirty="0"/>
                    </a:p>
                  </a:txBody>
                  <a:tcPr/>
                </a:tc>
                <a:tc>
                  <a:txBody>
                    <a:bodyPr/>
                    <a:lstStyle/>
                    <a:p>
                      <a:pPr algn="ctr"/>
                      <a:r>
                        <a:rPr lang="en-US" altLang="ko-KR" sz="1200" dirty="0" smtClean="0"/>
                        <a:t>15</a:t>
                      </a:r>
                      <a:endParaRPr lang="ko-KR" altLang="en-US" sz="1200" dirty="0"/>
                    </a:p>
                  </a:txBody>
                  <a:tcPr/>
                </a:tc>
                <a:tc>
                  <a:txBody>
                    <a:bodyPr/>
                    <a:lstStyle/>
                    <a:p>
                      <a:pPr algn="ctr"/>
                      <a:r>
                        <a:rPr lang="en-US" altLang="ko-KR" sz="1200" dirty="0" smtClean="0"/>
                        <a:t>49</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15</a:t>
                      </a:r>
                      <a:endParaRPr lang="ko-KR" altLang="en-US" sz="1200" dirty="0"/>
                    </a:p>
                  </a:txBody>
                  <a:tcPr/>
                </a:tc>
                <a:tc>
                  <a:txBody>
                    <a:bodyPr/>
                    <a:lstStyle/>
                    <a:p>
                      <a:pPr algn="ctr"/>
                      <a:r>
                        <a:rPr lang="en-US" altLang="ko-KR" sz="1200" dirty="0" smtClean="0"/>
                        <a:t>94</a:t>
                      </a:r>
                      <a:endParaRPr lang="ko-KR" altLang="en-US" sz="1200" dirty="0"/>
                    </a:p>
                  </a:txBody>
                  <a:tcPr/>
                </a:tc>
                <a:tc>
                  <a:txBody>
                    <a:bodyPr/>
                    <a:lstStyle/>
                    <a:p>
                      <a:pPr algn="ctr"/>
                      <a:r>
                        <a:rPr lang="en-US" altLang="ko-KR" sz="1200" dirty="0" smtClean="0"/>
                        <a:t>14</a:t>
                      </a:r>
                      <a:endParaRPr lang="ko-KR" altLang="en-US" sz="1200" dirty="0"/>
                    </a:p>
                  </a:txBody>
                  <a:tcPr/>
                </a:tc>
                <a:tc>
                  <a:txBody>
                    <a:bodyPr/>
                    <a:lstStyle/>
                    <a:p>
                      <a:pPr algn="ctr"/>
                      <a:r>
                        <a:rPr lang="en-US" altLang="ko-KR" sz="1200" dirty="0" smtClean="0"/>
                        <a:t>95</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4</a:t>
                      </a:r>
                      <a:endParaRPr lang="ko-KR" altLang="en-US" sz="1200" dirty="0"/>
                    </a:p>
                  </a:txBody>
                  <a:tcPr/>
                </a:tc>
                <a:tc>
                  <a:txBody>
                    <a:bodyPr/>
                    <a:lstStyle/>
                    <a:p>
                      <a:pPr algn="ctr"/>
                      <a:r>
                        <a:rPr lang="en-US" altLang="ko-KR" sz="1200" dirty="0" smtClean="0"/>
                        <a:t>58</a:t>
                      </a:r>
                      <a:endParaRPr lang="ko-KR" altLang="en-US" sz="1200" dirty="0"/>
                    </a:p>
                  </a:txBody>
                  <a:tcPr/>
                </a:tc>
                <a:tc>
                  <a:txBody>
                    <a:bodyPr/>
                    <a:lstStyle/>
                    <a:p>
                      <a:pPr algn="ctr"/>
                      <a:r>
                        <a:rPr lang="en-US" altLang="ko-KR" sz="1200" dirty="0" smtClean="0"/>
                        <a:t>4</a:t>
                      </a:r>
                      <a:endParaRPr lang="ko-KR" altLang="en-US" sz="1200" dirty="0"/>
                    </a:p>
                  </a:txBody>
                  <a:tcPr/>
                </a:tc>
                <a:tc>
                  <a:txBody>
                    <a:bodyPr/>
                    <a:lstStyle/>
                    <a:p>
                      <a:pPr algn="ctr"/>
                      <a:r>
                        <a:rPr lang="en-US" altLang="ko-KR" sz="1200" dirty="0" smtClean="0"/>
                        <a:t>54</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High</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17</a:t>
                      </a:r>
                      <a:endParaRPr lang="ko-KR" altLang="en-US" sz="1200" dirty="0"/>
                    </a:p>
                  </a:txBody>
                  <a:tcPr/>
                </a:tc>
                <a:tc>
                  <a:txBody>
                    <a:bodyPr/>
                    <a:lstStyle/>
                    <a:p>
                      <a:pPr algn="ctr"/>
                      <a:r>
                        <a:rPr lang="en-US" altLang="ko-KR" sz="1200" dirty="0" smtClean="0"/>
                        <a:t>51</a:t>
                      </a:r>
                      <a:endParaRPr lang="ko-KR" altLang="en-US" sz="1200" dirty="0"/>
                    </a:p>
                  </a:txBody>
                  <a:tcPr/>
                </a:tc>
                <a:tc>
                  <a:txBody>
                    <a:bodyPr/>
                    <a:lstStyle/>
                    <a:p>
                      <a:pPr algn="ctr"/>
                      <a:r>
                        <a:rPr lang="en-US" altLang="ko-KR" sz="1200" dirty="0" smtClean="0"/>
                        <a:t>16</a:t>
                      </a:r>
                      <a:endParaRPr lang="ko-KR" altLang="en-US" sz="1200" dirty="0"/>
                    </a:p>
                  </a:txBody>
                  <a:tcPr/>
                </a:tc>
                <a:tc>
                  <a:txBody>
                    <a:bodyPr/>
                    <a:lstStyle/>
                    <a:p>
                      <a:pPr algn="ctr"/>
                      <a:r>
                        <a:rPr lang="en-US" altLang="ko-KR" sz="1200" dirty="0" smtClean="0"/>
                        <a:t>50</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11</a:t>
                      </a:r>
                      <a:endParaRPr lang="ko-KR" altLang="en-US" sz="1200" dirty="0"/>
                    </a:p>
                  </a:txBody>
                  <a:tcPr/>
                </a:tc>
                <a:tc>
                  <a:txBody>
                    <a:bodyPr/>
                    <a:lstStyle/>
                    <a:p>
                      <a:pPr algn="ctr"/>
                      <a:r>
                        <a:rPr lang="en-US" altLang="ko-KR" sz="1200" dirty="0" smtClean="0"/>
                        <a:t>85</a:t>
                      </a:r>
                      <a:endParaRPr lang="ko-KR" altLang="en-US" sz="1200" dirty="0"/>
                    </a:p>
                  </a:txBody>
                  <a:tcPr/>
                </a:tc>
                <a:tc>
                  <a:txBody>
                    <a:bodyPr/>
                    <a:lstStyle/>
                    <a:p>
                      <a:pPr algn="ctr"/>
                      <a:r>
                        <a:rPr lang="en-US" altLang="ko-KR" sz="1200" dirty="0" smtClean="0"/>
                        <a:t>10</a:t>
                      </a:r>
                      <a:endParaRPr lang="ko-KR" altLang="en-US" sz="1200" dirty="0"/>
                    </a:p>
                  </a:txBody>
                  <a:tcPr/>
                </a:tc>
                <a:tc>
                  <a:txBody>
                    <a:bodyPr/>
                    <a:lstStyle/>
                    <a:p>
                      <a:pPr algn="ctr"/>
                      <a:r>
                        <a:rPr lang="en-US" altLang="ko-KR" sz="1200" dirty="0" smtClean="0"/>
                        <a:t>84</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5</a:t>
                      </a:r>
                      <a:endParaRPr lang="ko-KR" altLang="en-US" sz="1200" dirty="0"/>
                    </a:p>
                  </a:txBody>
                  <a:tcPr/>
                </a:tc>
                <a:tc>
                  <a:txBody>
                    <a:bodyPr/>
                    <a:lstStyle/>
                    <a:p>
                      <a:pPr algn="ctr"/>
                      <a:r>
                        <a:rPr lang="en-US" altLang="ko-KR" sz="1200" dirty="0" smtClean="0"/>
                        <a:t>52</a:t>
                      </a:r>
                      <a:endParaRPr lang="ko-KR" altLang="en-US" sz="1200" dirty="0"/>
                    </a:p>
                  </a:txBody>
                  <a:tcPr/>
                </a:tc>
                <a:tc>
                  <a:txBody>
                    <a:bodyPr/>
                    <a:lstStyle/>
                    <a:p>
                      <a:pPr algn="ctr"/>
                      <a:r>
                        <a:rPr lang="en-US" altLang="ko-KR" sz="1200" dirty="0" smtClean="0"/>
                        <a:t>5</a:t>
                      </a:r>
                      <a:endParaRPr lang="ko-KR" altLang="en-US" sz="1200" dirty="0"/>
                    </a:p>
                  </a:txBody>
                  <a:tcPr/>
                </a:tc>
                <a:tc>
                  <a:txBody>
                    <a:bodyPr/>
                    <a:lstStyle/>
                    <a:p>
                      <a:pPr algn="ctr"/>
                      <a:r>
                        <a:rPr lang="en-US" altLang="ko-KR" sz="1200" dirty="0" smtClean="0"/>
                        <a:t>51</a:t>
                      </a:r>
                      <a:endParaRPr lang="ko-KR" altLang="en-US" sz="12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제목 1"/>
          <p:cNvSpPr>
            <a:spLocks noGrp="1"/>
          </p:cNvSpPr>
          <p:nvPr>
            <p:ph type="title"/>
          </p:nvPr>
        </p:nvSpPr>
        <p:spPr>
          <a:xfrm>
            <a:off x="611188" y="0"/>
            <a:ext cx="8153400" cy="990600"/>
          </a:xfrm>
        </p:spPr>
        <p:txBody>
          <a:bodyPr/>
          <a:lstStyle/>
          <a:p>
            <a:r>
              <a:rPr lang="en-US" altLang="ko-KR" sz="2800" smtClean="0"/>
              <a:t>Continued </a:t>
            </a:r>
            <a:endParaRPr lang="ko-KR" altLang="en-US" sz="2800" smtClean="0"/>
          </a:p>
        </p:txBody>
      </p:sp>
      <p:sp>
        <p:nvSpPr>
          <p:cNvPr id="23554" name="내용 개체 틀 2"/>
          <p:cNvSpPr>
            <a:spLocks noGrp="1"/>
          </p:cNvSpPr>
          <p:nvPr>
            <p:ph sz="quarter" idx="1"/>
          </p:nvPr>
        </p:nvSpPr>
        <p:spPr>
          <a:xfrm>
            <a:off x="611188" y="836613"/>
            <a:ext cx="8153400" cy="4495800"/>
          </a:xfrm>
        </p:spPr>
        <p:txBody>
          <a:bodyPr/>
          <a:lstStyle/>
          <a:p>
            <a:pPr>
              <a:buFont typeface="Wingdings" pitchFamily="2" charset="2"/>
              <a:buNone/>
            </a:pPr>
            <a:r>
              <a:rPr lang="en-US" altLang="ko-KR" sz="1600" smtClean="0"/>
              <a:t>Table 8. Time on Paid and Unpaid Care Work by Sex and Marital Status (%), 1999 and 2004</a:t>
            </a:r>
            <a:endParaRPr lang="ko-KR" altLang="en-US" sz="1600" smtClean="0"/>
          </a:p>
        </p:txBody>
      </p:sp>
      <p:graphicFrame>
        <p:nvGraphicFramePr>
          <p:cNvPr id="8" name="표 7"/>
          <p:cNvGraphicFramePr>
            <a:graphicFrameLocks noGrp="1"/>
          </p:cNvGraphicFramePr>
          <p:nvPr/>
        </p:nvGraphicFramePr>
        <p:xfrm>
          <a:off x="684213" y="1196975"/>
          <a:ext cx="7272337" cy="5486400"/>
        </p:xfrm>
        <a:graphic>
          <a:graphicData uri="http://schemas.openxmlformats.org/drawingml/2006/table">
            <a:tbl>
              <a:tblPr firstRow="1" bandRow="1">
                <a:tableStyleId>{5C22544A-7EE6-4342-B048-85BDC9FD1C3A}</a:tableStyleId>
              </a:tblPr>
              <a:tblGrid>
                <a:gridCol w="824462"/>
                <a:gridCol w="824462"/>
                <a:gridCol w="2326037"/>
                <a:gridCol w="824462"/>
                <a:gridCol w="824462"/>
                <a:gridCol w="824462"/>
                <a:gridCol w="824462"/>
              </a:tblGrid>
              <a:tr h="240385">
                <a:tc rowSpan="2" gridSpan="3">
                  <a:txBody>
                    <a:bodyPr/>
                    <a:lstStyle/>
                    <a:p>
                      <a:pPr latinLnBrk="1"/>
                      <a:endParaRPr lang="ko-KR" altLang="en-US" sz="1200" dirty="0"/>
                    </a:p>
                  </a:txBody>
                  <a:tcPr/>
                </a:tc>
                <a:tc rowSpan="2" hMerge="1">
                  <a:txBody>
                    <a:bodyPr/>
                    <a:lstStyle/>
                    <a:p>
                      <a:pPr latinLnBrk="1"/>
                      <a:endParaRPr lang="ko-KR" altLang="en-US"/>
                    </a:p>
                  </a:txBody>
                  <a:tcPr/>
                </a:tc>
                <a:tc rowSpan="2" hMerge="1">
                  <a:txBody>
                    <a:bodyPr/>
                    <a:lstStyle/>
                    <a:p>
                      <a:pPr latinLnBrk="1"/>
                      <a:endParaRPr lang="ko-KR" altLang="en-US"/>
                    </a:p>
                  </a:txBody>
                  <a:tcPr/>
                </a:tc>
                <a:tc gridSpan="2">
                  <a:txBody>
                    <a:bodyPr/>
                    <a:lstStyle/>
                    <a:p>
                      <a:pPr algn="ctr" latinLnBrk="1"/>
                      <a:r>
                        <a:rPr lang="en-US" altLang="ko-KR" sz="1200" dirty="0" smtClean="0"/>
                        <a:t>1999</a:t>
                      </a:r>
                      <a:endParaRPr lang="ko-KR" altLang="en-US" sz="1200" dirty="0"/>
                    </a:p>
                  </a:txBody>
                  <a:tcPr/>
                </a:tc>
                <a:tc hMerge="1">
                  <a:txBody>
                    <a:bodyPr/>
                    <a:lstStyle/>
                    <a:p>
                      <a:pPr latinLnBrk="1"/>
                      <a:endParaRPr lang="ko-KR" altLang="en-US" dirty="0"/>
                    </a:p>
                  </a:txBody>
                  <a:tcPr/>
                </a:tc>
                <a:tc gridSpan="2">
                  <a:txBody>
                    <a:bodyPr/>
                    <a:lstStyle/>
                    <a:p>
                      <a:pPr algn="ctr" latinLnBrk="1"/>
                      <a:r>
                        <a:rPr lang="en-US" altLang="ko-KR" sz="1200" dirty="0" smtClean="0"/>
                        <a:t>2004</a:t>
                      </a:r>
                      <a:endParaRPr lang="ko-KR" altLang="en-US" sz="1200" dirty="0"/>
                    </a:p>
                  </a:txBody>
                  <a:tcPr/>
                </a:tc>
                <a:tc hMerge="1">
                  <a:txBody>
                    <a:bodyPr/>
                    <a:lstStyle/>
                    <a:p>
                      <a:pPr latinLnBrk="1"/>
                      <a:endParaRPr lang="ko-KR" altLang="en-US" dirty="0"/>
                    </a:p>
                  </a:txBody>
                  <a:tcPr/>
                </a:tc>
              </a:tr>
              <a:tr h="218532">
                <a:tc gridSpan="3" vMerge="1">
                  <a:txBody>
                    <a:bodyPr/>
                    <a:lstStyle/>
                    <a:p>
                      <a:pPr latinLnBrk="1"/>
                      <a:endParaRPr lang="ko-KR" altLang="en-US" dirty="0"/>
                    </a:p>
                  </a:txBody>
                  <a:tcPr/>
                </a:tc>
                <a:tc hMerge="1" vMerge="1">
                  <a:txBody>
                    <a:bodyPr/>
                    <a:lstStyle/>
                    <a:p>
                      <a:pPr latinLnBrk="1"/>
                      <a:endParaRPr lang="ko-KR" altLang="en-US" dirty="0"/>
                    </a:p>
                  </a:txBody>
                  <a:tcPr/>
                </a:tc>
                <a:tc hMerge="1" vMerge="1">
                  <a:txBody>
                    <a:bodyPr/>
                    <a:lstStyle/>
                    <a:p>
                      <a:pPr latinLnBrk="1"/>
                      <a:endParaRPr lang="ko-KR" altLang="en-US"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r>
              <a:tr h="218532">
                <a:tc rowSpan="9">
                  <a:txBody>
                    <a:bodyPr/>
                    <a:lstStyle/>
                    <a:p>
                      <a:pPr algn="ctr" latinLnBrk="1"/>
                      <a:r>
                        <a:rPr lang="en-US" altLang="ko-KR" sz="1200" dirty="0" smtClean="0"/>
                        <a:t>Male</a:t>
                      </a:r>
                      <a:endParaRPr lang="ko-KR" altLang="en-US" sz="1200" dirty="0"/>
                    </a:p>
                  </a:txBody>
                  <a:tcPr anchor="ctr"/>
                </a:tc>
                <a:tc rowSpan="3">
                  <a:txBody>
                    <a:bodyPr/>
                    <a:lstStyle/>
                    <a:p>
                      <a:pPr algn="ctr" latinLnBrk="1"/>
                      <a:r>
                        <a:rPr lang="en-US" altLang="ko-KR" sz="1200" dirty="0" smtClean="0"/>
                        <a:t>Single</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11</a:t>
                      </a:r>
                      <a:endParaRPr lang="ko-KR" altLang="en-US" sz="1200" dirty="0"/>
                    </a:p>
                  </a:txBody>
                  <a:tcPr/>
                </a:tc>
                <a:tc>
                  <a:txBody>
                    <a:bodyPr/>
                    <a:lstStyle/>
                    <a:p>
                      <a:pPr algn="ctr"/>
                      <a:r>
                        <a:rPr lang="en-US" altLang="ko-KR" sz="1200" dirty="0" smtClean="0"/>
                        <a:t>30</a:t>
                      </a:r>
                      <a:endParaRPr lang="ko-KR" altLang="en-US" sz="1200" dirty="0"/>
                    </a:p>
                  </a:txBody>
                  <a:tcPr/>
                </a:tc>
                <a:tc>
                  <a:txBody>
                    <a:bodyPr/>
                    <a:lstStyle/>
                    <a:p>
                      <a:pPr algn="ctr"/>
                      <a:r>
                        <a:rPr lang="en-US" altLang="ko-KR" sz="1200" dirty="0" smtClean="0"/>
                        <a:t>11</a:t>
                      </a:r>
                      <a:endParaRPr lang="ko-KR" altLang="en-US" sz="1200" dirty="0"/>
                    </a:p>
                  </a:txBody>
                  <a:tcPr/>
                </a:tc>
                <a:tc>
                  <a:txBody>
                    <a:bodyPr/>
                    <a:lstStyle/>
                    <a:p>
                      <a:pPr algn="ctr"/>
                      <a:r>
                        <a:rPr lang="en-US" altLang="ko-KR" sz="1200" dirty="0" smtClean="0"/>
                        <a:t>32</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31</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30</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0.5</a:t>
                      </a:r>
                      <a:endParaRPr lang="ko-KR" altLang="en-US" sz="1200" dirty="0"/>
                    </a:p>
                  </a:txBody>
                  <a:tcPr/>
                </a:tc>
                <a:tc>
                  <a:txBody>
                    <a:bodyPr/>
                    <a:lstStyle/>
                    <a:p>
                      <a:pPr algn="ctr"/>
                      <a:r>
                        <a:rPr lang="en-US" altLang="ko-KR" sz="1200" dirty="0" smtClean="0"/>
                        <a:t>5</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6</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Married</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29</a:t>
                      </a:r>
                      <a:endParaRPr lang="ko-KR" altLang="en-US" sz="1200" dirty="0"/>
                    </a:p>
                  </a:txBody>
                  <a:tcPr/>
                </a:tc>
                <a:tc>
                  <a:txBody>
                    <a:bodyPr/>
                    <a:lstStyle/>
                    <a:p>
                      <a:pPr algn="ctr"/>
                      <a:r>
                        <a:rPr lang="en-US" altLang="ko-KR" sz="1200" dirty="0" smtClean="0"/>
                        <a:t>79</a:t>
                      </a:r>
                      <a:endParaRPr lang="ko-KR" altLang="en-US" sz="1200" dirty="0"/>
                    </a:p>
                  </a:txBody>
                  <a:tcPr/>
                </a:tc>
                <a:tc>
                  <a:txBody>
                    <a:bodyPr/>
                    <a:lstStyle/>
                    <a:p>
                      <a:pPr algn="ctr"/>
                      <a:r>
                        <a:rPr lang="en-US" altLang="ko-KR" sz="1200" dirty="0" smtClean="0"/>
                        <a:t>28</a:t>
                      </a:r>
                      <a:endParaRPr lang="ko-KR" altLang="en-US" sz="1200" dirty="0"/>
                    </a:p>
                  </a:txBody>
                  <a:tcPr/>
                </a:tc>
                <a:tc>
                  <a:txBody>
                    <a:bodyPr/>
                    <a:lstStyle/>
                    <a:p>
                      <a:pPr algn="ctr"/>
                      <a:r>
                        <a:rPr lang="en-US" altLang="ko-KR" sz="1200" dirty="0" smtClean="0"/>
                        <a:t>78</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38</a:t>
                      </a:r>
                      <a:endParaRPr lang="ko-KR" altLang="en-US" sz="1200" dirty="0"/>
                    </a:p>
                  </a:txBody>
                  <a:tcPr/>
                </a:tc>
                <a:tc>
                  <a:txBody>
                    <a:bodyPr/>
                    <a:lstStyle/>
                    <a:p>
                      <a:pPr algn="ctr"/>
                      <a:r>
                        <a:rPr lang="en-US" altLang="ko-KR" sz="1200" dirty="0" smtClean="0"/>
                        <a:t>2</a:t>
                      </a:r>
                      <a:endParaRPr lang="ko-KR" altLang="en-US" sz="1200" dirty="0"/>
                    </a:p>
                  </a:txBody>
                  <a:tcPr/>
                </a:tc>
                <a:tc>
                  <a:txBody>
                    <a:bodyPr/>
                    <a:lstStyle/>
                    <a:p>
                      <a:pPr algn="ctr"/>
                      <a:r>
                        <a:rPr lang="en-US" altLang="ko-KR" sz="1200" dirty="0" smtClean="0"/>
                        <a:t>41</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21</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24</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Divorced/</a:t>
                      </a:r>
                    </a:p>
                    <a:p>
                      <a:pPr algn="ctr" latinLnBrk="1"/>
                      <a:r>
                        <a:rPr lang="en-US" altLang="ko-KR" sz="1200" dirty="0" smtClean="0"/>
                        <a:t>Widowed</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19</a:t>
                      </a:r>
                      <a:endParaRPr lang="ko-KR" altLang="en-US" sz="1200" dirty="0"/>
                    </a:p>
                  </a:txBody>
                  <a:tcPr/>
                </a:tc>
                <a:tc>
                  <a:txBody>
                    <a:bodyPr/>
                    <a:lstStyle/>
                    <a:p>
                      <a:pPr algn="ctr"/>
                      <a:r>
                        <a:rPr lang="en-US" altLang="ko-KR" sz="1200" dirty="0" smtClean="0"/>
                        <a:t>56</a:t>
                      </a:r>
                      <a:endParaRPr lang="ko-KR" altLang="en-US" sz="1200" dirty="0"/>
                    </a:p>
                  </a:txBody>
                  <a:tcPr/>
                </a:tc>
                <a:tc>
                  <a:txBody>
                    <a:bodyPr/>
                    <a:lstStyle/>
                    <a:p>
                      <a:pPr algn="ctr"/>
                      <a:r>
                        <a:rPr lang="en-US" altLang="ko-KR" sz="1200" dirty="0" smtClean="0"/>
                        <a:t>17</a:t>
                      </a:r>
                      <a:endParaRPr lang="ko-KR" altLang="en-US" sz="1200" dirty="0"/>
                    </a:p>
                  </a:txBody>
                  <a:tcPr/>
                </a:tc>
                <a:tc>
                  <a:txBody>
                    <a:bodyPr/>
                    <a:lstStyle/>
                    <a:p>
                      <a:pPr algn="ctr"/>
                      <a:r>
                        <a:rPr lang="en-US" altLang="ko-KR" sz="1200" dirty="0" smtClean="0"/>
                        <a:t>56</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4</a:t>
                      </a:r>
                      <a:endParaRPr lang="ko-KR" altLang="en-US" sz="1200" dirty="0"/>
                    </a:p>
                  </a:txBody>
                  <a:tcPr/>
                </a:tc>
                <a:tc>
                  <a:txBody>
                    <a:bodyPr/>
                    <a:lstStyle/>
                    <a:p>
                      <a:pPr algn="ctr"/>
                      <a:r>
                        <a:rPr lang="en-US" altLang="ko-KR" sz="1200" dirty="0" smtClean="0"/>
                        <a:t>63</a:t>
                      </a:r>
                      <a:endParaRPr lang="ko-KR" altLang="en-US" sz="1200" dirty="0"/>
                    </a:p>
                  </a:txBody>
                  <a:tcPr/>
                </a:tc>
                <a:tc>
                  <a:txBody>
                    <a:bodyPr/>
                    <a:lstStyle/>
                    <a:p>
                      <a:pPr algn="ctr"/>
                      <a:r>
                        <a:rPr lang="en-US" altLang="ko-KR" sz="1200" dirty="0" smtClean="0"/>
                        <a:t>4</a:t>
                      </a:r>
                      <a:endParaRPr lang="ko-KR" altLang="en-US" sz="1200" dirty="0"/>
                    </a:p>
                  </a:txBody>
                  <a:tcPr/>
                </a:tc>
                <a:tc>
                  <a:txBody>
                    <a:bodyPr/>
                    <a:lstStyle/>
                    <a:p>
                      <a:pPr algn="ctr"/>
                      <a:r>
                        <a:rPr lang="en-US" altLang="ko-KR" sz="1200" dirty="0" smtClean="0"/>
                        <a:t>71</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14</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14</a:t>
                      </a:r>
                      <a:endParaRPr lang="ko-KR" altLang="en-US" sz="1200" dirty="0"/>
                    </a:p>
                  </a:txBody>
                  <a:tcPr/>
                </a:tc>
              </a:tr>
              <a:tr h="218532">
                <a:tc rowSpan="9">
                  <a:txBody>
                    <a:bodyPr/>
                    <a:lstStyle/>
                    <a:p>
                      <a:pPr algn="ctr" latinLnBrk="1"/>
                      <a:r>
                        <a:rPr lang="en-US" altLang="ko-KR" sz="1200" dirty="0" smtClean="0"/>
                        <a:t>Female</a:t>
                      </a:r>
                      <a:endParaRPr lang="ko-KR" altLang="en-US" sz="1200" dirty="0"/>
                    </a:p>
                  </a:txBody>
                  <a:tcPr anchor="ctr"/>
                </a:tc>
                <a:tc rowSpan="3">
                  <a:txBody>
                    <a:bodyPr/>
                    <a:lstStyle/>
                    <a:p>
                      <a:pPr algn="ctr" latinLnBrk="1"/>
                      <a:r>
                        <a:rPr lang="en-US" altLang="ko-KR" sz="1200" dirty="0" smtClean="0"/>
                        <a:t>Single</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10</a:t>
                      </a:r>
                      <a:endParaRPr lang="ko-KR" altLang="en-US" sz="1200" dirty="0"/>
                    </a:p>
                  </a:txBody>
                  <a:tcPr/>
                </a:tc>
                <a:tc>
                  <a:txBody>
                    <a:bodyPr/>
                    <a:lstStyle/>
                    <a:p>
                      <a:pPr algn="ctr"/>
                      <a:r>
                        <a:rPr lang="en-US" altLang="ko-KR" sz="1200" dirty="0" smtClean="0"/>
                        <a:t>28</a:t>
                      </a:r>
                      <a:endParaRPr lang="ko-KR" altLang="en-US" sz="1200" dirty="0"/>
                    </a:p>
                  </a:txBody>
                  <a:tcPr/>
                </a:tc>
                <a:tc>
                  <a:txBody>
                    <a:bodyPr/>
                    <a:lstStyle/>
                    <a:p>
                      <a:pPr algn="ctr"/>
                      <a:r>
                        <a:rPr lang="en-US" altLang="ko-KR" sz="1200" dirty="0" smtClean="0"/>
                        <a:t>11</a:t>
                      </a:r>
                      <a:endParaRPr lang="ko-KR" altLang="en-US" sz="1200" dirty="0"/>
                    </a:p>
                  </a:txBody>
                  <a:tcPr/>
                </a:tc>
                <a:tc>
                  <a:txBody>
                    <a:bodyPr/>
                    <a:lstStyle/>
                    <a:p>
                      <a:pPr algn="ctr"/>
                      <a:r>
                        <a:rPr lang="en-US" altLang="ko-KR" sz="1200" dirty="0" smtClean="0"/>
                        <a:t>31</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2</a:t>
                      </a:r>
                      <a:endParaRPr lang="ko-KR" altLang="en-US" sz="1200" dirty="0"/>
                    </a:p>
                  </a:txBody>
                  <a:tcPr/>
                </a:tc>
                <a:tc>
                  <a:txBody>
                    <a:bodyPr/>
                    <a:lstStyle/>
                    <a:p>
                      <a:pPr algn="ctr"/>
                      <a:r>
                        <a:rPr lang="en-US" altLang="ko-KR" sz="1200" dirty="0" smtClean="0"/>
                        <a:t>53</a:t>
                      </a:r>
                      <a:endParaRPr lang="ko-KR" altLang="en-US" sz="1200" dirty="0"/>
                    </a:p>
                  </a:txBody>
                  <a:tcPr/>
                </a:tc>
                <a:tc>
                  <a:txBody>
                    <a:bodyPr/>
                    <a:lstStyle/>
                    <a:p>
                      <a:pPr algn="ctr"/>
                      <a:r>
                        <a:rPr lang="en-US" altLang="ko-KR" sz="1200" dirty="0" smtClean="0"/>
                        <a:t>2</a:t>
                      </a:r>
                      <a:endParaRPr lang="ko-KR" altLang="en-US" sz="1200" dirty="0"/>
                    </a:p>
                  </a:txBody>
                  <a:tcPr/>
                </a:tc>
                <a:tc>
                  <a:txBody>
                    <a:bodyPr/>
                    <a:lstStyle/>
                    <a:p>
                      <a:pPr algn="ctr"/>
                      <a:r>
                        <a:rPr lang="en-US" altLang="ko-KR" sz="1200" dirty="0" smtClean="0"/>
                        <a:t>48</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0.3</a:t>
                      </a:r>
                      <a:endParaRPr lang="ko-KR" altLang="en-US" sz="1200" dirty="0"/>
                    </a:p>
                  </a:txBody>
                  <a:tcPr/>
                </a:tc>
                <a:tc>
                  <a:txBody>
                    <a:bodyPr/>
                    <a:lstStyle/>
                    <a:p>
                      <a:pPr algn="ctr"/>
                      <a:r>
                        <a:rPr lang="en-US" altLang="ko-KR" sz="1200" dirty="0" smtClean="0"/>
                        <a:t>8</a:t>
                      </a:r>
                      <a:endParaRPr lang="ko-KR" altLang="en-US" sz="1200" dirty="0"/>
                    </a:p>
                  </a:txBody>
                  <a:tcPr/>
                </a:tc>
                <a:tc>
                  <a:txBody>
                    <a:bodyPr/>
                    <a:lstStyle/>
                    <a:p>
                      <a:pPr algn="ctr"/>
                      <a:r>
                        <a:rPr lang="en-US" altLang="ko-KR" sz="1200" dirty="0" smtClean="0"/>
                        <a:t>0.3</a:t>
                      </a:r>
                      <a:endParaRPr lang="ko-KR" altLang="en-US" sz="1200" dirty="0"/>
                    </a:p>
                  </a:txBody>
                  <a:tcPr/>
                </a:tc>
                <a:tc>
                  <a:txBody>
                    <a:bodyPr/>
                    <a:lstStyle/>
                    <a:p>
                      <a:pPr algn="ctr"/>
                      <a:r>
                        <a:rPr lang="en-US" altLang="ko-KR" sz="1200" dirty="0" smtClean="0"/>
                        <a:t>7</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Married</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14</a:t>
                      </a:r>
                      <a:endParaRPr lang="ko-KR" altLang="en-US" sz="1200" dirty="0"/>
                    </a:p>
                  </a:txBody>
                  <a:tcPr/>
                </a:tc>
                <a:tc>
                  <a:txBody>
                    <a:bodyPr/>
                    <a:lstStyle/>
                    <a:p>
                      <a:pPr algn="ctr"/>
                      <a:r>
                        <a:rPr lang="en-US" altLang="ko-KR" sz="1200" dirty="0" smtClean="0"/>
                        <a:t>48</a:t>
                      </a:r>
                      <a:endParaRPr lang="ko-KR" altLang="en-US" sz="1200" dirty="0"/>
                    </a:p>
                  </a:txBody>
                  <a:tcPr/>
                </a:tc>
                <a:tc>
                  <a:txBody>
                    <a:bodyPr/>
                    <a:lstStyle/>
                    <a:p>
                      <a:pPr algn="ctr"/>
                      <a:r>
                        <a:rPr lang="en-US" altLang="ko-KR" sz="1200" dirty="0" smtClean="0"/>
                        <a:t>13</a:t>
                      </a:r>
                      <a:endParaRPr lang="ko-KR" altLang="en-US" sz="1200" dirty="0"/>
                    </a:p>
                  </a:txBody>
                  <a:tcPr/>
                </a:tc>
                <a:tc>
                  <a:txBody>
                    <a:bodyPr/>
                    <a:lstStyle/>
                    <a:p>
                      <a:pPr algn="ctr"/>
                      <a:r>
                        <a:rPr lang="en-US" altLang="ko-KR" sz="1200" dirty="0" smtClean="0"/>
                        <a:t>46</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16</a:t>
                      </a:r>
                      <a:endParaRPr lang="ko-KR" altLang="en-US" sz="1200" dirty="0"/>
                    </a:p>
                  </a:txBody>
                  <a:tcPr/>
                </a:tc>
                <a:tc>
                  <a:txBody>
                    <a:bodyPr/>
                    <a:lstStyle/>
                    <a:p>
                      <a:pPr algn="ctr"/>
                      <a:r>
                        <a:rPr lang="en-US" altLang="ko-KR" sz="1200" dirty="0" smtClean="0"/>
                        <a:t>98</a:t>
                      </a:r>
                      <a:endParaRPr lang="ko-KR" altLang="en-US" sz="1200" dirty="0"/>
                    </a:p>
                  </a:txBody>
                  <a:tcPr/>
                </a:tc>
                <a:tc>
                  <a:txBody>
                    <a:bodyPr/>
                    <a:lstStyle/>
                    <a:p>
                      <a:pPr algn="ctr"/>
                      <a:r>
                        <a:rPr lang="en-US" altLang="ko-KR" sz="1200" dirty="0" smtClean="0"/>
                        <a:t>15</a:t>
                      </a:r>
                      <a:endParaRPr lang="ko-KR" altLang="en-US" sz="1200" dirty="0"/>
                    </a:p>
                  </a:txBody>
                  <a:tcPr/>
                </a:tc>
                <a:tc>
                  <a:txBody>
                    <a:bodyPr/>
                    <a:lstStyle/>
                    <a:p>
                      <a:pPr algn="ctr"/>
                      <a:r>
                        <a:rPr lang="en-US" altLang="ko-KR" sz="1200" dirty="0" smtClean="0"/>
                        <a:t>98</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4</a:t>
                      </a:r>
                      <a:endParaRPr lang="ko-KR" altLang="en-US" sz="1200" dirty="0"/>
                    </a:p>
                  </a:txBody>
                  <a:tcPr/>
                </a:tc>
                <a:tc>
                  <a:txBody>
                    <a:bodyPr/>
                    <a:lstStyle/>
                    <a:p>
                      <a:pPr algn="ctr"/>
                      <a:r>
                        <a:rPr lang="en-US" altLang="ko-KR" sz="1200" dirty="0" smtClean="0"/>
                        <a:t>60</a:t>
                      </a:r>
                      <a:endParaRPr lang="ko-KR" altLang="en-US" sz="1200" dirty="0"/>
                    </a:p>
                  </a:txBody>
                  <a:tcPr/>
                </a:tc>
                <a:tc>
                  <a:txBody>
                    <a:bodyPr/>
                    <a:lstStyle/>
                    <a:p>
                      <a:pPr algn="ctr"/>
                      <a:r>
                        <a:rPr lang="en-US" altLang="ko-KR" sz="1200" dirty="0" smtClean="0"/>
                        <a:t>5</a:t>
                      </a:r>
                      <a:endParaRPr lang="ko-KR" altLang="en-US" sz="1200" dirty="0"/>
                    </a:p>
                  </a:txBody>
                  <a:tcPr/>
                </a:tc>
                <a:tc>
                  <a:txBody>
                    <a:bodyPr/>
                    <a:lstStyle/>
                    <a:p>
                      <a:pPr algn="ctr"/>
                      <a:r>
                        <a:rPr lang="en-US" altLang="ko-KR" sz="1200" dirty="0" smtClean="0"/>
                        <a:t>59</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Divorced/</a:t>
                      </a:r>
                    </a:p>
                    <a:p>
                      <a:pPr algn="ctr" latinLnBrk="1"/>
                      <a:r>
                        <a:rPr lang="en-US" altLang="ko-KR" sz="1200" dirty="0" smtClean="0"/>
                        <a:t>Widowed</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a:r>
                        <a:rPr lang="en-US" altLang="ko-KR" sz="1200" dirty="0" smtClean="0"/>
                        <a:t>13</a:t>
                      </a:r>
                      <a:endParaRPr lang="ko-KR" altLang="en-US" sz="1200" dirty="0"/>
                    </a:p>
                  </a:txBody>
                  <a:tcPr/>
                </a:tc>
                <a:tc>
                  <a:txBody>
                    <a:bodyPr/>
                    <a:lstStyle/>
                    <a:p>
                      <a:pPr algn="ctr"/>
                      <a:r>
                        <a:rPr lang="en-US" altLang="ko-KR" sz="1200" dirty="0" smtClean="0"/>
                        <a:t>45</a:t>
                      </a:r>
                      <a:endParaRPr lang="ko-KR" altLang="en-US" sz="1200" dirty="0"/>
                    </a:p>
                  </a:txBody>
                  <a:tcPr/>
                </a:tc>
                <a:tc>
                  <a:txBody>
                    <a:bodyPr/>
                    <a:lstStyle/>
                    <a:p>
                      <a:pPr algn="ctr"/>
                      <a:r>
                        <a:rPr lang="en-US" altLang="ko-KR" sz="1200" dirty="0" smtClean="0"/>
                        <a:t>12</a:t>
                      </a:r>
                      <a:endParaRPr lang="ko-KR" altLang="en-US" sz="1200" dirty="0"/>
                    </a:p>
                  </a:txBody>
                  <a:tcPr/>
                </a:tc>
                <a:tc>
                  <a:txBody>
                    <a:bodyPr/>
                    <a:lstStyle/>
                    <a:p>
                      <a:pPr algn="ctr"/>
                      <a:r>
                        <a:rPr lang="en-US" altLang="ko-KR" sz="1200" dirty="0" smtClean="0"/>
                        <a:t>43</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a:r>
                        <a:rPr lang="en-US" altLang="ko-KR" sz="1200" dirty="0" smtClean="0"/>
                        <a:t>11</a:t>
                      </a:r>
                      <a:endParaRPr lang="ko-KR" altLang="en-US" sz="1200" dirty="0"/>
                    </a:p>
                  </a:txBody>
                  <a:tcPr/>
                </a:tc>
                <a:tc>
                  <a:txBody>
                    <a:bodyPr/>
                    <a:lstStyle/>
                    <a:p>
                      <a:pPr algn="ctr"/>
                      <a:r>
                        <a:rPr lang="en-US" altLang="ko-KR" sz="1200" dirty="0" smtClean="0"/>
                        <a:t>90</a:t>
                      </a:r>
                      <a:endParaRPr lang="ko-KR" altLang="en-US" sz="1200" dirty="0"/>
                    </a:p>
                  </a:txBody>
                  <a:tcPr/>
                </a:tc>
                <a:tc>
                  <a:txBody>
                    <a:bodyPr/>
                    <a:lstStyle/>
                    <a:p>
                      <a:pPr algn="ctr"/>
                      <a:r>
                        <a:rPr lang="en-US" altLang="ko-KR" sz="1200" dirty="0" smtClean="0"/>
                        <a:t>11</a:t>
                      </a:r>
                      <a:endParaRPr lang="ko-KR" altLang="en-US" sz="1200" dirty="0"/>
                    </a:p>
                  </a:txBody>
                  <a:tcPr/>
                </a:tc>
                <a:tc>
                  <a:txBody>
                    <a:bodyPr/>
                    <a:lstStyle/>
                    <a:p>
                      <a:pPr algn="ctr"/>
                      <a:r>
                        <a:rPr lang="en-US" altLang="ko-KR" sz="1200" dirty="0" smtClean="0"/>
                        <a:t>93</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25</a:t>
                      </a:r>
                      <a:endParaRPr lang="ko-KR" altLang="en-US" sz="1200" dirty="0"/>
                    </a:p>
                  </a:txBody>
                  <a:tcPr/>
                </a:tc>
                <a:tc>
                  <a:txBody>
                    <a:bodyPr/>
                    <a:lstStyle/>
                    <a:p>
                      <a:pPr algn="ctr"/>
                      <a:r>
                        <a:rPr lang="en-US" altLang="ko-KR" sz="1200" dirty="0" smtClean="0"/>
                        <a:t>1</a:t>
                      </a:r>
                      <a:endParaRPr lang="ko-KR" altLang="en-US" sz="1200" dirty="0"/>
                    </a:p>
                  </a:txBody>
                  <a:tcPr/>
                </a:tc>
                <a:tc>
                  <a:txBody>
                    <a:bodyPr/>
                    <a:lstStyle/>
                    <a:p>
                      <a:pPr algn="ctr"/>
                      <a:r>
                        <a:rPr lang="en-US" altLang="ko-KR" sz="1200" dirty="0" smtClean="0"/>
                        <a:t>23</a:t>
                      </a:r>
                      <a:endParaRPr lang="ko-KR" altLang="en-US" sz="12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제목 1"/>
          <p:cNvSpPr>
            <a:spLocks noGrp="1"/>
          </p:cNvSpPr>
          <p:nvPr>
            <p:ph type="title"/>
          </p:nvPr>
        </p:nvSpPr>
        <p:spPr>
          <a:xfrm>
            <a:off x="612775" y="228600"/>
            <a:ext cx="8153400" cy="990600"/>
          </a:xfrm>
        </p:spPr>
        <p:txBody>
          <a:bodyPr/>
          <a:lstStyle/>
          <a:p>
            <a:r>
              <a:rPr lang="en-US" altLang="ko-KR" sz="2800" smtClean="0"/>
              <a:t>Continued</a:t>
            </a:r>
            <a:endParaRPr lang="ko-KR" altLang="en-US" sz="2800" smtClean="0"/>
          </a:p>
        </p:txBody>
      </p:sp>
      <p:sp>
        <p:nvSpPr>
          <p:cNvPr id="24578" name="내용 개체 틀 2"/>
          <p:cNvSpPr>
            <a:spLocks noGrp="1"/>
          </p:cNvSpPr>
          <p:nvPr>
            <p:ph sz="quarter" idx="1"/>
          </p:nvPr>
        </p:nvSpPr>
        <p:spPr>
          <a:xfrm>
            <a:off x="611188" y="908050"/>
            <a:ext cx="8153400" cy="4495800"/>
          </a:xfrm>
        </p:spPr>
        <p:txBody>
          <a:bodyPr/>
          <a:lstStyle/>
          <a:p>
            <a:pPr>
              <a:buFont typeface="Wingdings" pitchFamily="2" charset="2"/>
              <a:buNone/>
            </a:pPr>
            <a:r>
              <a:rPr lang="en-US" altLang="ko-KR" sz="1600" smtClean="0"/>
              <a:t>Table 9. Time on Paid and Unpaid Care Work by Sex and Children Status (%), 1999 and 2004</a:t>
            </a:r>
            <a:endParaRPr lang="ko-KR" altLang="en-US" sz="1600" smtClean="0"/>
          </a:p>
        </p:txBody>
      </p:sp>
      <p:graphicFrame>
        <p:nvGraphicFramePr>
          <p:cNvPr id="4" name="표 3"/>
          <p:cNvGraphicFramePr>
            <a:graphicFrameLocks noGrp="1"/>
          </p:cNvGraphicFramePr>
          <p:nvPr/>
        </p:nvGraphicFramePr>
        <p:xfrm>
          <a:off x="755650" y="1268413"/>
          <a:ext cx="7272338" cy="4694237"/>
        </p:xfrm>
        <a:graphic>
          <a:graphicData uri="http://schemas.openxmlformats.org/drawingml/2006/table">
            <a:tbl>
              <a:tblPr firstRow="1" bandRow="1">
                <a:tableStyleId>{5C22544A-7EE6-4342-B048-85BDC9FD1C3A}</a:tableStyleId>
              </a:tblPr>
              <a:tblGrid>
                <a:gridCol w="824462"/>
                <a:gridCol w="824462"/>
                <a:gridCol w="2326037"/>
                <a:gridCol w="824462"/>
                <a:gridCol w="824462"/>
                <a:gridCol w="824462"/>
                <a:gridCol w="824462"/>
              </a:tblGrid>
              <a:tr h="242431">
                <a:tc rowSpan="2" gridSpan="3">
                  <a:txBody>
                    <a:bodyPr/>
                    <a:lstStyle/>
                    <a:p>
                      <a:pPr latinLnBrk="1"/>
                      <a:endParaRPr lang="ko-KR" altLang="en-US" sz="1200" dirty="0"/>
                    </a:p>
                  </a:txBody>
                  <a:tcPr/>
                </a:tc>
                <a:tc rowSpan="2" hMerge="1">
                  <a:txBody>
                    <a:bodyPr/>
                    <a:lstStyle/>
                    <a:p>
                      <a:pPr latinLnBrk="1"/>
                      <a:endParaRPr lang="ko-KR" altLang="en-US"/>
                    </a:p>
                  </a:txBody>
                  <a:tcPr/>
                </a:tc>
                <a:tc rowSpan="2" hMerge="1">
                  <a:txBody>
                    <a:bodyPr/>
                    <a:lstStyle/>
                    <a:p>
                      <a:pPr latinLnBrk="1"/>
                      <a:endParaRPr lang="ko-KR" altLang="en-US"/>
                    </a:p>
                  </a:txBody>
                  <a:tcPr/>
                </a:tc>
                <a:tc gridSpan="2">
                  <a:txBody>
                    <a:bodyPr/>
                    <a:lstStyle/>
                    <a:p>
                      <a:pPr algn="ctr" latinLnBrk="1"/>
                      <a:r>
                        <a:rPr lang="en-US" altLang="ko-KR" sz="1200" dirty="0" smtClean="0"/>
                        <a:t>1999</a:t>
                      </a:r>
                      <a:endParaRPr lang="ko-KR" altLang="en-US" sz="1200" dirty="0"/>
                    </a:p>
                  </a:txBody>
                  <a:tcPr/>
                </a:tc>
                <a:tc hMerge="1">
                  <a:txBody>
                    <a:bodyPr/>
                    <a:lstStyle/>
                    <a:p>
                      <a:pPr latinLnBrk="1"/>
                      <a:endParaRPr lang="ko-KR" altLang="en-US" dirty="0"/>
                    </a:p>
                  </a:txBody>
                  <a:tcPr/>
                </a:tc>
                <a:tc gridSpan="2">
                  <a:txBody>
                    <a:bodyPr/>
                    <a:lstStyle/>
                    <a:p>
                      <a:pPr algn="ctr" latinLnBrk="1"/>
                      <a:r>
                        <a:rPr lang="en-US" altLang="ko-KR" sz="1200" dirty="0" smtClean="0"/>
                        <a:t>2004</a:t>
                      </a:r>
                      <a:endParaRPr lang="ko-KR" altLang="en-US" sz="1200" dirty="0"/>
                    </a:p>
                  </a:txBody>
                  <a:tcPr/>
                </a:tc>
                <a:tc hMerge="1">
                  <a:txBody>
                    <a:bodyPr/>
                    <a:lstStyle/>
                    <a:p>
                      <a:pPr latinLnBrk="1"/>
                      <a:endParaRPr lang="ko-KR" altLang="en-US" dirty="0"/>
                    </a:p>
                  </a:txBody>
                  <a:tcPr/>
                </a:tc>
              </a:tr>
              <a:tr h="220392">
                <a:tc gridSpan="3" vMerge="1">
                  <a:txBody>
                    <a:bodyPr/>
                    <a:lstStyle/>
                    <a:p>
                      <a:pPr latinLnBrk="1"/>
                      <a:endParaRPr lang="ko-KR" altLang="en-US" dirty="0"/>
                    </a:p>
                  </a:txBody>
                  <a:tcPr/>
                </a:tc>
                <a:tc hMerge="1" vMerge="1">
                  <a:txBody>
                    <a:bodyPr/>
                    <a:lstStyle/>
                    <a:p>
                      <a:pPr latinLnBrk="1"/>
                      <a:endParaRPr lang="ko-KR" altLang="en-US" dirty="0"/>
                    </a:p>
                  </a:txBody>
                  <a:tcPr/>
                </a:tc>
                <a:tc hMerge="1" vMerge="1">
                  <a:txBody>
                    <a:bodyPr/>
                    <a:lstStyle/>
                    <a:p>
                      <a:pPr latinLnBrk="1"/>
                      <a:endParaRPr lang="ko-KR" altLang="en-US"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r>
              <a:tr h="352627">
                <a:tc rowSpan="6">
                  <a:txBody>
                    <a:bodyPr/>
                    <a:lstStyle/>
                    <a:p>
                      <a:pPr algn="ctr" latinLnBrk="1"/>
                      <a:r>
                        <a:rPr lang="en-US" altLang="ko-KR" sz="1200" dirty="0" smtClean="0"/>
                        <a:t>Male</a:t>
                      </a:r>
                      <a:endParaRPr lang="ko-KR" altLang="en-US" sz="1200" dirty="0"/>
                    </a:p>
                  </a:txBody>
                  <a:tcPr anchor="ctr"/>
                </a:tc>
                <a:tc rowSpan="3">
                  <a:txBody>
                    <a:bodyPr/>
                    <a:lstStyle/>
                    <a:p>
                      <a:pPr algn="ctr" latinLnBrk="1"/>
                      <a:r>
                        <a:rPr lang="en-US" altLang="ko-KR" sz="1200" dirty="0" smtClean="0"/>
                        <a:t>With preschool children</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31</a:t>
                      </a:r>
                      <a:endParaRPr lang="ko-KR" altLang="en-US" sz="1200" dirty="0"/>
                    </a:p>
                  </a:txBody>
                  <a:tcPr anchor="ctr"/>
                </a:tc>
                <a:tc>
                  <a:txBody>
                    <a:bodyPr/>
                    <a:lstStyle/>
                    <a:p>
                      <a:pPr algn="ctr"/>
                      <a:r>
                        <a:rPr lang="en-US" altLang="ko-KR" sz="1200" dirty="0" smtClean="0"/>
                        <a:t>80</a:t>
                      </a:r>
                      <a:endParaRPr lang="ko-KR" altLang="en-US" sz="1200" dirty="0"/>
                    </a:p>
                  </a:txBody>
                  <a:tcPr anchor="ctr"/>
                </a:tc>
                <a:tc>
                  <a:txBody>
                    <a:bodyPr/>
                    <a:lstStyle/>
                    <a:p>
                      <a:pPr algn="ctr"/>
                      <a:r>
                        <a:rPr lang="en-US" altLang="ko-KR" sz="1200" dirty="0" smtClean="0"/>
                        <a:t>32</a:t>
                      </a:r>
                      <a:endParaRPr lang="ko-KR" altLang="en-US" sz="1200" dirty="0"/>
                    </a:p>
                  </a:txBody>
                  <a:tcPr anchor="ctr"/>
                </a:tc>
                <a:tc>
                  <a:txBody>
                    <a:bodyPr/>
                    <a:lstStyle/>
                    <a:p>
                      <a:pPr algn="ctr"/>
                      <a:r>
                        <a:rPr lang="en-US" altLang="ko-KR" sz="1200" dirty="0" smtClean="0"/>
                        <a:t>85</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32</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36</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2</a:t>
                      </a:r>
                      <a:endParaRPr lang="ko-KR" altLang="en-US" sz="1200" dirty="0"/>
                    </a:p>
                  </a:txBody>
                  <a:tcPr anchor="ctr"/>
                </a:tc>
                <a:tc>
                  <a:txBody>
                    <a:bodyPr/>
                    <a:lstStyle/>
                    <a:p>
                      <a:pPr algn="ctr"/>
                      <a:r>
                        <a:rPr lang="en-US" altLang="ko-KR" sz="1200" dirty="0" smtClean="0"/>
                        <a:t>38</a:t>
                      </a:r>
                      <a:endParaRPr lang="ko-KR" altLang="en-US" sz="1200" dirty="0"/>
                    </a:p>
                  </a:txBody>
                  <a:tcPr anchor="ctr"/>
                </a:tc>
                <a:tc>
                  <a:txBody>
                    <a:bodyPr/>
                    <a:lstStyle/>
                    <a:p>
                      <a:pPr algn="ctr"/>
                      <a:r>
                        <a:rPr lang="en-US" altLang="ko-KR" sz="1200" dirty="0" smtClean="0"/>
                        <a:t>2</a:t>
                      </a:r>
                      <a:endParaRPr lang="ko-KR" altLang="en-US" sz="1200" dirty="0"/>
                    </a:p>
                  </a:txBody>
                  <a:tcPr anchor="ctr"/>
                </a:tc>
                <a:tc>
                  <a:txBody>
                    <a:bodyPr/>
                    <a:lstStyle/>
                    <a:p>
                      <a:pPr algn="ctr"/>
                      <a:r>
                        <a:rPr lang="en-US" altLang="ko-KR" sz="1200" dirty="0" smtClean="0"/>
                        <a:t>51</a:t>
                      </a:r>
                      <a:endParaRPr lang="ko-KR" altLang="en-US" sz="1200" dirty="0"/>
                    </a:p>
                  </a:txBody>
                  <a:tcPr anchor="ctr"/>
                </a:tc>
              </a:tr>
              <a:tr h="352627">
                <a:tc vMerge="1">
                  <a:txBody>
                    <a:bodyPr/>
                    <a:lstStyle/>
                    <a:p>
                      <a:pPr latinLnBrk="1"/>
                      <a:endParaRPr lang="ko-KR" altLang="en-US" dirty="0"/>
                    </a:p>
                  </a:txBody>
                  <a:tcPr/>
                </a:tc>
                <a:tc rowSpan="3">
                  <a:txBody>
                    <a:bodyPr/>
                    <a:lstStyle/>
                    <a:p>
                      <a:pPr algn="ctr" latinLnBrk="1"/>
                      <a:r>
                        <a:rPr lang="en-US" altLang="ko-KR" sz="1200" dirty="0" smtClean="0"/>
                        <a:t>Without preschool children</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20</a:t>
                      </a:r>
                      <a:endParaRPr lang="ko-KR" altLang="en-US" sz="1200" dirty="0"/>
                    </a:p>
                  </a:txBody>
                  <a:tcPr anchor="ctr"/>
                </a:tc>
                <a:tc>
                  <a:txBody>
                    <a:bodyPr/>
                    <a:lstStyle/>
                    <a:p>
                      <a:pPr algn="ctr"/>
                      <a:r>
                        <a:rPr lang="en-US" altLang="ko-KR" sz="1200" dirty="0" smtClean="0"/>
                        <a:t>56</a:t>
                      </a:r>
                      <a:endParaRPr lang="ko-KR" altLang="en-US" sz="1200" dirty="0"/>
                    </a:p>
                  </a:txBody>
                  <a:tcPr anchor="ctr"/>
                </a:tc>
                <a:tc>
                  <a:txBody>
                    <a:bodyPr/>
                    <a:lstStyle/>
                    <a:p>
                      <a:pPr algn="ctr"/>
                      <a:r>
                        <a:rPr lang="en-US" altLang="ko-KR" sz="1200" dirty="0" smtClean="0"/>
                        <a:t>19</a:t>
                      </a:r>
                      <a:endParaRPr lang="ko-KR" altLang="en-US" sz="1200" dirty="0"/>
                    </a:p>
                  </a:txBody>
                  <a:tcPr anchor="ctr"/>
                </a:tc>
                <a:tc>
                  <a:txBody>
                    <a:bodyPr/>
                    <a:lstStyle/>
                    <a:p>
                      <a:pPr algn="ctr"/>
                      <a:r>
                        <a:rPr lang="en-US" altLang="ko-KR" sz="1200" dirty="0" smtClean="0"/>
                        <a:t>56</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37</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38</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9</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11</a:t>
                      </a:r>
                      <a:endParaRPr lang="ko-KR" altLang="en-US" sz="1200" dirty="0"/>
                    </a:p>
                  </a:txBody>
                  <a:tcPr anchor="ctr"/>
                </a:tc>
              </a:tr>
              <a:tr h="352627">
                <a:tc rowSpan="6">
                  <a:txBody>
                    <a:bodyPr/>
                    <a:lstStyle/>
                    <a:p>
                      <a:pPr algn="ctr" latinLnBrk="1"/>
                      <a:r>
                        <a:rPr lang="en-US" altLang="ko-KR" sz="1200" dirty="0" smtClean="0"/>
                        <a:t>Female</a:t>
                      </a:r>
                      <a:endParaRPr lang="ko-KR" altLang="en-US" sz="1200" dirty="0"/>
                    </a:p>
                  </a:txBody>
                  <a:tcPr anchor="ctr"/>
                </a:tc>
                <a:tc rowSpan="3">
                  <a:txBody>
                    <a:bodyPr/>
                    <a:lstStyle/>
                    <a:p>
                      <a:pPr algn="ctr" latinLnBrk="1"/>
                      <a:r>
                        <a:rPr lang="en-US" altLang="ko-KR" sz="1200" dirty="0" smtClean="0"/>
                        <a:t>With preschool children</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9</a:t>
                      </a:r>
                      <a:endParaRPr lang="ko-KR" altLang="en-US" sz="1200" dirty="0"/>
                    </a:p>
                  </a:txBody>
                  <a:tcPr anchor="ctr"/>
                </a:tc>
                <a:tc>
                  <a:txBody>
                    <a:bodyPr/>
                    <a:lstStyle/>
                    <a:p>
                      <a:pPr algn="ctr"/>
                      <a:r>
                        <a:rPr lang="en-US" altLang="ko-KR" sz="1200" dirty="0" smtClean="0"/>
                        <a:t>34</a:t>
                      </a:r>
                      <a:endParaRPr lang="ko-KR" altLang="en-US" sz="1200" dirty="0"/>
                    </a:p>
                  </a:txBody>
                  <a:tcPr anchor="ctr"/>
                </a:tc>
                <a:tc>
                  <a:txBody>
                    <a:bodyPr/>
                    <a:lstStyle/>
                    <a:p>
                      <a:pPr algn="ctr"/>
                      <a:r>
                        <a:rPr lang="en-US" altLang="ko-KR" sz="1200" dirty="0" smtClean="0"/>
                        <a:t>9</a:t>
                      </a:r>
                      <a:endParaRPr lang="ko-KR" altLang="en-US" sz="1200" dirty="0"/>
                    </a:p>
                  </a:txBody>
                  <a:tcPr anchor="ctr"/>
                </a:tc>
                <a:tc>
                  <a:txBody>
                    <a:bodyPr/>
                    <a:lstStyle/>
                    <a:p>
                      <a:pPr algn="ctr"/>
                      <a:r>
                        <a:rPr lang="en-US" altLang="ko-KR" sz="1200" dirty="0" smtClean="0"/>
                        <a:t>33</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14</a:t>
                      </a:r>
                      <a:endParaRPr lang="ko-KR" altLang="en-US" sz="1200" dirty="0"/>
                    </a:p>
                  </a:txBody>
                  <a:tcPr anchor="ctr"/>
                </a:tc>
                <a:tc>
                  <a:txBody>
                    <a:bodyPr/>
                    <a:lstStyle/>
                    <a:p>
                      <a:pPr algn="ctr"/>
                      <a:r>
                        <a:rPr lang="en-US" altLang="ko-KR" sz="1200" dirty="0" smtClean="0"/>
                        <a:t>91</a:t>
                      </a:r>
                      <a:endParaRPr lang="ko-KR" altLang="en-US" sz="1200" dirty="0"/>
                    </a:p>
                  </a:txBody>
                  <a:tcPr anchor="ctr"/>
                </a:tc>
                <a:tc>
                  <a:txBody>
                    <a:bodyPr/>
                    <a:lstStyle/>
                    <a:p>
                      <a:pPr algn="ctr"/>
                      <a:r>
                        <a:rPr lang="en-US" altLang="ko-KR" sz="1200" dirty="0" smtClean="0"/>
                        <a:t>14</a:t>
                      </a:r>
                      <a:endParaRPr lang="ko-KR" altLang="en-US" sz="1200" dirty="0"/>
                    </a:p>
                  </a:txBody>
                  <a:tcPr anchor="ctr"/>
                </a:tc>
                <a:tc>
                  <a:txBody>
                    <a:bodyPr/>
                    <a:lstStyle/>
                    <a:p>
                      <a:pPr algn="ctr"/>
                      <a:r>
                        <a:rPr lang="en-US" altLang="ko-KR" sz="1200" dirty="0" smtClean="0"/>
                        <a:t>98</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10</a:t>
                      </a:r>
                      <a:endParaRPr lang="ko-KR" altLang="en-US" sz="1200" dirty="0"/>
                    </a:p>
                  </a:txBody>
                  <a:tcPr anchor="ctr"/>
                </a:tc>
                <a:tc>
                  <a:txBody>
                    <a:bodyPr/>
                    <a:lstStyle/>
                    <a:p>
                      <a:pPr algn="ctr"/>
                      <a:r>
                        <a:rPr lang="en-US" altLang="ko-KR" sz="1200" dirty="0" smtClean="0"/>
                        <a:t>83</a:t>
                      </a:r>
                      <a:endParaRPr lang="ko-KR" altLang="en-US" sz="1200" dirty="0"/>
                    </a:p>
                  </a:txBody>
                  <a:tcPr anchor="ctr"/>
                </a:tc>
                <a:tc>
                  <a:txBody>
                    <a:bodyPr/>
                    <a:lstStyle/>
                    <a:p>
                      <a:pPr algn="ctr"/>
                      <a:r>
                        <a:rPr lang="en-US" altLang="ko-KR" sz="1200" dirty="0" smtClean="0"/>
                        <a:t>13</a:t>
                      </a:r>
                      <a:endParaRPr lang="ko-KR" altLang="en-US" sz="1200" dirty="0"/>
                    </a:p>
                  </a:txBody>
                  <a:tcPr anchor="ctr"/>
                </a:tc>
                <a:tc>
                  <a:txBody>
                    <a:bodyPr/>
                    <a:lstStyle/>
                    <a:p>
                      <a:pPr algn="ctr"/>
                      <a:r>
                        <a:rPr lang="en-US" altLang="ko-KR" sz="1200" dirty="0" smtClean="0"/>
                        <a:t>98</a:t>
                      </a:r>
                      <a:endParaRPr lang="ko-KR" altLang="en-US" sz="1200" dirty="0"/>
                    </a:p>
                  </a:txBody>
                  <a:tcPr anchor="ctr"/>
                </a:tc>
              </a:tr>
              <a:tr h="324017">
                <a:tc vMerge="1">
                  <a:txBody>
                    <a:bodyPr/>
                    <a:lstStyle/>
                    <a:p>
                      <a:pPr latinLnBrk="1"/>
                      <a:endParaRPr lang="ko-KR" altLang="en-US" dirty="0"/>
                    </a:p>
                  </a:txBody>
                  <a:tcPr/>
                </a:tc>
                <a:tc rowSpan="3">
                  <a:txBody>
                    <a:bodyPr/>
                    <a:lstStyle/>
                    <a:p>
                      <a:pPr algn="ctr" latinLnBrk="1"/>
                      <a:r>
                        <a:rPr lang="en-US" altLang="ko-KR" sz="1200" dirty="0" smtClean="0"/>
                        <a:t>Without preschool children</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14</a:t>
                      </a:r>
                      <a:endParaRPr lang="ko-KR" altLang="en-US" sz="1200" dirty="0"/>
                    </a:p>
                  </a:txBody>
                  <a:tcPr anchor="ctr"/>
                </a:tc>
                <a:tc>
                  <a:txBody>
                    <a:bodyPr/>
                    <a:lstStyle/>
                    <a:p>
                      <a:pPr algn="ctr"/>
                      <a:r>
                        <a:rPr lang="en-US" altLang="ko-KR" sz="1200" dirty="0" smtClean="0"/>
                        <a:t>44</a:t>
                      </a:r>
                      <a:endParaRPr lang="ko-KR" altLang="en-US" sz="1200" dirty="0"/>
                    </a:p>
                  </a:txBody>
                  <a:tcPr anchor="ctr"/>
                </a:tc>
                <a:tc>
                  <a:txBody>
                    <a:bodyPr/>
                    <a:lstStyle/>
                    <a:p>
                      <a:pPr algn="ctr"/>
                      <a:r>
                        <a:rPr lang="en-US" altLang="ko-KR" sz="1200" dirty="0" smtClean="0"/>
                        <a:t>13</a:t>
                      </a:r>
                      <a:endParaRPr lang="ko-KR" altLang="en-US" sz="1200" dirty="0"/>
                    </a:p>
                  </a:txBody>
                  <a:tcPr anchor="ctr"/>
                </a:tc>
                <a:tc>
                  <a:txBody>
                    <a:bodyPr/>
                    <a:lstStyle/>
                    <a:p>
                      <a:pPr algn="ctr"/>
                      <a:r>
                        <a:rPr lang="en-US" altLang="ko-KR" sz="1200" dirty="0" smtClean="0"/>
                        <a:t>43</a:t>
                      </a:r>
                      <a:endParaRPr lang="ko-KR" altLang="en-US" sz="1200" dirty="0"/>
                    </a:p>
                  </a:txBody>
                  <a:tcPr anchor="ctr"/>
                </a:tc>
              </a:tr>
              <a:tr h="32401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11</a:t>
                      </a:r>
                      <a:endParaRPr lang="ko-KR" altLang="en-US" sz="1200" dirty="0"/>
                    </a:p>
                  </a:txBody>
                  <a:tcPr anchor="ctr"/>
                </a:tc>
                <a:tc>
                  <a:txBody>
                    <a:bodyPr/>
                    <a:lstStyle/>
                    <a:p>
                      <a:pPr algn="ctr"/>
                      <a:r>
                        <a:rPr lang="en-US" altLang="ko-KR" sz="1200" dirty="0" smtClean="0"/>
                        <a:t>81</a:t>
                      </a:r>
                      <a:endParaRPr lang="ko-KR" altLang="en-US" sz="1200" dirty="0"/>
                    </a:p>
                  </a:txBody>
                  <a:tcPr anchor="ctr"/>
                </a:tc>
                <a:tc>
                  <a:txBody>
                    <a:bodyPr/>
                    <a:lstStyle/>
                    <a:p>
                      <a:pPr algn="ctr"/>
                      <a:r>
                        <a:rPr lang="en-US" altLang="ko-KR" sz="1200" dirty="0" smtClean="0"/>
                        <a:t>10</a:t>
                      </a:r>
                      <a:endParaRPr lang="ko-KR" altLang="en-US" sz="1200" dirty="0"/>
                    </a:p>
                  </a:txBody>
                  <a:tcPr anchor="ctr"/>
                </a:tc>
                <a:tc>
                  <a:txBody>
                    <a:bodyPr/>
                    <a:lstStyle/>
                    <a:p>
                      <a:pPr algn="ctr"/>
                      <a:r>
                        <a:rPr lang="en-US" altLang="ko-KR" sz="1200" dirty="0" smtClean="0"/>
                        <a:t>80</a:t>
                      </a:r>
                      <a:endParaRPr lang="ko-KR" altLang="en-US" sz="1200" dirty="0"/>
                    </a:p>
                  </a:txBody>
                  <a:tcPr anchor="ctr"/>
                </a:tc>
              </a:tr>
              <a:tr h="32401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28</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29</a:t>
                      </a:r>
                      <a:endParaRPr lang="ko-KR" altLang="en-US" sz="1200"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제목 1"/>
          <p:cNvSpPr>
            <a:spLocks noGrp="1"/>
          </p:cNvSpPr>
          <p:nvPr>
            <p:ph type="title"/>
          </p:nvPr>
        </p:nvSpPr>
        <p:spPr>
          <a:xfrm>
            <a:off x="611188" y="115888"/>
            <a:ext cx="8153400" cy="990600"/>
          </a:xfrm>
        </p:spPr>
        <p:txBody>
          <a:bodyPr/>
          <a:lstStyle/>
          <a:p>
            <a:r>
              <a:rPr lang="en-US" altLang="ko-KR" sz="2800" smtClean="0"/>
              <a:t>Continued</a:t>
            </a:r>
            <a:endParaRPr lang="ko-KR" altLang="en-US" sz="2800" smtClean="0"/>
          </a:p>
        </p:txBody>
      </p:sp>
      <p:sp>
        <p:nvSpPr>
          <p:cNvPr id="25602" name="내용 개체 틀 2"/>
          <p:cNvSpPr>
            <a:spLocks noGrp="1"/>
          </p:cNvSpPr>
          <p:nvPr>
            <p:ph sz="quarter" idx="1"/>
          </p:nvPr>
        </p:nvSpPr>
        <p:spPr>
          <a:xfrm>
            <a:off x="611188" y="908050"/>
            <a:ext cx="8153400" cy="4495800"/>
          </a:xfrm>
        </p:spPr>
        <p:txBody>
          <a:bodyPr/>
          <a:lstStyle/>
          <a:p>
            <a:pPr>
              <a:buClr>
                <a:srgbClr val="DD8047"/>
              </a:buClr>
              <a:buFont typeface="Wingdings" pitchFamily="2" charset="2"/>
              <a:buNone/>
            </a:pPr>
            <a:r>
              <a:rPr lang="en-US" altLang="ko-KR" sz="1600" smtClean="0">
                <a:solidFill>
                  <a:srgbClr val="000000"/>
                </a:solidFill>
              </a:rPr>
              <a:t>Table 10. Time on Paid and Unpaid Care Work by Sex and Work Status (%), 1999 and 2004</a:t>
            </a:r>
            <a:endParaRPr lang="ko-KR" altLang="en-US" sz="1600" smtClean="0">
              <a:solidFill>
                <a:srgbClr val="000000"/>
              </a:solidFill>
            </a:endParaRPr>
          </a:p>
        </p:txBody>
      </p:sp>
      <p:graphicFrame>
        <p:nvGraphicFramePr>
          <p:cNvPr id="4" name="표 3"/>
          <p:cNvGraphicFramePr>
            <a:graphicFrameLocks noGrp="1"/>
          </p:cNvGraphicFramePr>
          <p:nvPr/>
        </p:nvGraphicFramePr>
        <p:xfrm>
          <a:off x="684213" y="1268413"/>
          <a:ext cx="7272337" cy="4694237"/>
        </p:xfrm>
        <a:graphic>
          <a:graphicData uri="http://schemas.openxmlformats.org/drawingml/2006/table">
            <a:tbl>
              <a:tblPr firstRow="1" bandRow="1">
                <a:tableStyleId>{5C22544A-7EE6-4342-B048-85BDC9FD1C3A}</a:tableStyleId>
              </a:tblPr>
              <a:tblGrid>
                <a:gridCol w="824462"/>
                <a:gridCol w="824462"/>
                <a:gridCol w="2326037"/>
                <a:gridCol w="824462"/>
                <a:gridCol w="824462"/>
                <a:gridCol w="824462"/>
                <a:gridCol w="824462"/>
              </a:tblGrid>
              <a:tr h="242431">
                <a:tc rowSpan="2" gridSpan="3">
                  <a:txBody>
                    <a:bodyPr/>
                    <a:lstStyle/>
                    <a:p>
                      <a:pPr latinLnBrk="1"/>
                      <a:endParaRPr lang="ko-KR" altLang="en-US" sz="1200" dirty="0"/>
                    </a:p>
                  </a:txBody>
                  <a:tcPr/>
                </a:tc>
                <a:tc rowSpan="2" hMerge="1">
                  <a:txBody>
                    <a:bodyPr/>
                    <a:lstStyle/>
                    <a:p>
                      <a:pPr latinLnBrk="1"/>
                      <a:endParaRPr lang="ko-KR" altLang="en-US"/>
                    </a:p>
                  </a:txBody>
                  <a:tcPr/>
                </a:tc>
                <a:tc rowSpan="2" hMerge="1">
                  <a:txBody>
                    <a:bodyPr/>
                    <a:lstStyle/>
                    <a:p>
                      <a:pPr latinLnBrk="1"/>
                      <a:endParaRPr lang="ko-KR" altLang="en-US"/>
                    </a:p>
                  </a:txBody>
                  <a:tcPr/>
                </a:tc>
                <a:tc gridSpan="2">
                  <a:txBody>
                    <a:bodyPr/>
                    <a:lstStyle/>
                    <a:p>
                      <a:pPr algn="ctr" latinLnBrk="1"/>
                      <a:r>
                        <a:rPr lang="en-US" altLang="ko-KR" sz="1200" dirty="0" smtClean="0"/>
                        <a:t>1999</a:t>
                      </a:r>
                      <a:endParaRPr lang="ko-KR" altLang="en-US" sz="1200" dirty="0"/>
                    </a:p>
                  </a:txBody>
                  <a:tcPr/>
                </a:tc>
                <a:tc hMerge="1">
                  <a:txBody>
                    <a:bodyPr/>
                    <a:lstStyle/>
                    <a:p>
                      <a:pPr latinLnBrk="1"/>
                      <a:endParaRPr lang="ko-KR" altLang="en-US" dirty="0"/>
                    </a:p>
                  </a:txBody>
                  <a:tcPr/>
                </a:tc>
                <a:tc gridSpan="2">
                  <a:txBody>
                    <a:bodyPr/>
                    <a:lstStyle/>
                    <a:p>
                      <a:pPr algn="ctr" latinLnBrk="1"/>
                      <a:r>
                        <a:rPr lang="en-US" altLang="ko-KR" sz="1200" dirty="0" smtClean="0"/>
                        <a:t>2004</a:t>
                      </a:r>
                      <a:endParaRPr lang="ko-KR" altLang="en-US" sz="1200" dirty="0"/>
                    </a:p>
                  </a:txBody>
                  <a:tcPr/>
                </a:tc>
                <a:tc hMerge="1">
                  <a:txBody>
                    <a:bodyPr/>
                    <a:lstStyle/>
                    <a:p>
                      <a:pPr latinLnBrk="1"/>
                      <a:endParaRPr lang="ko-KR" altLang="en-US" dirty="0"/>
                    </a:p>
                  </a:txBody>
                  <a:tcPr/>
                </a:tc>
              </a:tr>
              <a:tr h="220392">
                <a:tc gridSpan="3" vMerge="1">
                  <a:txBody>
                    <a:bodyPr/>
                    <a:lstStyle/>
                    <a:p>
                      <a:pPr latinLnBrk="1"/>
                      <a:endParaRPr lang="ko-KR" altLang="en-US" dirty="0"/>
                    </a:p>
                  </a:txBody>
                  <a:tcPr/>
                </a:tc>
                <a:tc hMerge="1" vMerge="1">
                  <a:txBody>
                    <a:bodyPr/>
                    <a:lstStyle/>
                    <a:p>
                      <a:pPr latinLnBrk="1"/>
                      <a:endParaRPr lang="ko-KR" altLang="en-US" dirty="0"/>
                    </a:p>
                  </a:txBody>
                  <a:tcPr/>
                </a:tc>
                <a:tc hMerge="1" vMerge="1">
                  <a:txBody>
                    <a:bodyPr/>
                    <a:lstStyle/>
                    <a:p>
                      <a:pPr latinLnBrk="1"/>
                      <a:endParaRPr lang="ko-KR" altLang="en-US"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r>
              <a:tr h="352627">
                <a:tc rowSpan="6">
                  <a:txBody>
                    <a:bodyPr/>
                    <a:lstStyle/>
                    <a:p>
                      <a:pPr algn="ctr" latinLnBrk="1"/>
                      <a:r>
                        <a:rPr lang="en-US" altLang="ko-KR" sz="1200" dirty="0" smtClean="0"/>
                        <a:t>Male</a:t>
                      </a:r>
                      <a:endParaRPr lang="ko-KR" altLang="en-US" sz="1200" dirty="0"/>
                    </a:p>
                  </a:txBody>
                  <a:tcPr anchor="ctr"/>
                </a:tc>
                <a:tc rowSpan="3">
                  <a:txBody>
                    <a:bodyPr/>
                    <a:lstStyle/>
                    <a:p>
                      <a:pPr algn="ctr" latinLnBrk="1"/>
                      <a:r>
                        <a:rPr lang="en-US" altLang="ko-KR" sz="1200" dirty="0" smtClean="0"/>
                        <a:t>Working</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34</a:t>
                      </a:r>
                      <a:endParaRPr lang="ko-KR" altLang="en-US" sz="1200" dirty="0"/>
                    </a:p>
                  </a:txBody>
                  <a:tcPr anchor="ctr"/>
                </a:tc>
                <a:tc>
                  <a:txBody>
                    <a:bodyPr/>
                    <a:lstStyle/>
                    <a:p>
                      <a:pPr algn="ctr"/>
                      <a:r>
                        <a:rPr lang="en-US" altLang="ko-KR" sz="1200" dirty="0" smtClean="0"/>
                        <a:t>89</a:t>
                      </a:r>
                      <a:endParaRPr lang="ko-KR" altLang="en-US" sz="1200" dirty="0"/>
                    </a:p>
                  </a:txBody>
                  <a:tcPr anchor="ctr"/>
                </a:tc>
                <a:tc>
                  <a:txBody>
                    <a:bodyPr/>
                    <a:lstStyle/>
                    <a:p>
                      <a:pPr algn="ctr"/>
                      <a:r>
                        <a:rPr lang="en-US" altLang="ko-KR" sz="1200" dirty="0" smtClean="0"/>
                        <a:t>32</a:t>
                      </a:r>
                      <a:endParaRPr lang="ko-KR" altLang="en-US" sz="1200" dirty="0"/>
                    </a:p>
                  </a:txBody>
                  <a:tcPr anchor="ctr"/>
                </a:tc>
                <a:tc>
                  <a:txBody>
                    <a:bodyPr/>
                    <a:lstStyle/>
                    <a:p>
                      <a:pPr algn="ctr"/>
                      <a:r>
                        <a:rPr lang="en-US" altLang="ko-KR" sz="1200" dirty="0" smtClean="0"/>
                        <a:t>86</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36</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38</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17</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20</a:t>
                      </a:r>
                      <a:endParaRPr lang="ko-KR" altLang="en-US" sz="1200" dirty="0"/>
                    </a:p>
                  </a:txBody>
                  <a:tcPr anchor="ctr"/>
                </a:tc>
              </a:tr>
              <a:tr h="352627">
                <a:tc vMerge="1">
                  <a:txBody>
                    <a:bodyPr/>
                    <a:lstStyle/>
                    <a:p>
                      <a:pPr latinLnBrk="1"/>
                      <a:endParaRPr lang="ko-KR" altLang="en-US" dirty="0"/>
                    </a:p>
                  </a:txBody>
                  <a:tcPr/>
                </a:tc>
                <a:tc rowSpan="3">
                  <a:txBody>
                    <a:bodyPr/>
                    <a:lstStyle/>
                    <a:p>
                      <a:pPr algn="ctr" latinLnBrk="1"/>
                      <a:r>
                        <a:rPr lang="en-US" altLang="ko-KR" sz="1200" dirty="0" smtClean="0"/>
                        <a:t>Not</a:t>
                      </a:r>
                    </a:p>
                    <a:p>
                      <a:pPr algn="ctr" latinLnBrk="1"/>
                      <a:r>
                        <a:rPr lang="en-US" altLang="ko-KR" sz="1200" dirty="0" smtClean="0"/>
                        <a:t>Working</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7</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8</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2</a:t>
                      </a:r>
                      <a:endParaRPr lang="ko-KR" altLang="en-US" sz="1200" dirty="0"/>
                    </a:p>
                  </a:txBody>
                  <a:tcPr anchor="ctr"/>
                </a:tc>
                <a:tc>
                  <a:txBody>
                    <a:bodyPr/>
                    <a:lstStyle/>
                    <a:p>
                      <a:pPr algn="ctr"/>
                      <a:r>
                        <a:rPr lang="en-US" altLang="ko-KR" sz="1200" dirty="0" smtClean="0"/>
                        <a:t>38</a:t>
                      </a:r>
                      <a:endParaRPr lang="ko-KR" altLang="en-US" sz="1200" dirty="0"/>
                    </a:p>
                  </a:txBody>
                  <a:tcPr anchor="ctr"/>
                </a:tc>
                <a:tc>
                  <a:txBody>
                    <a:bodyPr/>
                    <a:lstStyle/>
                    <a:p>
                      <a:pPr algn="ctr"/>
                      <a:r>
                        <a:rPr lang="en-US" altLang="ko-KR" sz="1200" dirty="0" smtClean="0"/>
                        <a:t>2</a:t>
                      </a:r>
                      <a:endParaRPr lang="ko-KR" altLang="en-US" sz="1200" dirty="0"/>
                    </a:p>
                  </a:txBody>
                  <a:tcPr anchor="ctr"/>
                </a:tc>
                <a:tc>
                  <a:txBody>
                    <a:bodyPr/>
                    <a:lstStyle/>
                    <a:p>
                      <a:pPr algn="ctr"/>
                      <a:r>
                        <a:rPr lang="en-US" altLang="ko-KR" sz="1200" dirty="0" smtClean="0"/>
                        <a:t>38</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11</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12</a:t>
                      </a:r>
                      <a:endParaRPr lang="ko-KR" altLang="en-US" sz="1200" dirty="0"/>
                    </a:p>
                  </a:txBody>
                  <a:tcPr anchor="ctr"/>
                </a:tc>
              </a:tr>
              <a:tr h="352627">
                <a:tc rowSpan="6">
                  <a:txBody>
                    <a:bodyPr/>
                    <a:lstStyle/>
                    <a:p>
                      <a:pPr algn="ctr" latinLnBrk="1"/>
                      <a:r>
                        <a:rPr lang="en-US" altLang="ko-KR" sz="1200" dirty="0" smtClean="0"/>
                        <a:t>Female</a:t>
                      </a:r>
                      <a:endParaRPr lang="ko-KR" altLang="en-US" sz="1200" dirty="0"/>
                    </a:p>
                  </a:txBody>
                  <a:tcPr anchor="ctr"/>
                </a:tc>
                <a:tc rowSpan="3">
                  <a:txBody>
                    <a:bodyPr/>
                    <a:lstStyle/>
                    <a:p>
                      <a:pPr algn="ctr" latinLnBrk="1"/>
                      <a:r>
                        <a:rPr lang="en-US" altLang="ko-KR" sz="1200" dirty="0" smtClean="0"/>
                        <a:t>Working</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28</a:t>
                      </a:r>
                      <a:endParaRPr lang="ko-KR" altLang="en-US" sz="1200" dirty="0"/>
                    </a:p>
                  </a:txBody>
                  <a:tcPr anchor="ctr"/>
                </a:tc>
                <a:tc>
                  <a:txBody>
                    <a:bodyPr/>
                    <a:lstStyle/>
                    <a:p>
                      <a:pPr algn="ctr"/>
                      <a:r>
                        <a:rPr lang="en-US" altLang="ko-KR" sz="1200" dirty="0" smtClean="0"/>
                        <a:t>86</a:t>
                      </a:r>
                      <a:endParaRPr lang="ko-KR" altLang="en-US" sz="1200" dirty="0"/>
                    </a:p>
                  </a:txBody>
                  <a:tcPr anchor="ctr"/>
                </a:tc>
                <a:tc>
                  <a:txBody>
                    <a:bodyPr/>
                    <a:lstStyle/>
                    <a:p>
                      <a:pPr algn="ctr"/>
                      <a:r>
                        <a:rPr lang="en-US" altLang="ko-KR" sz="1200" dirty="0" smtClean="0"/>
                        <a:t>26</a:t>
                      </a:r>
                      <a:endParaRPr lang="ko-KR" altLang="en-US" sz="1200" dirty="0"/>
                    </a:p>
                  </a:txBody>
                  <a:tcPr anchor="ctr"/>
                </a:tc>
                <a:tc>
                  <a:txBody>
                    <a:bodyPr/>
                    <a:lstStyle/>
                    <a:p>
                      <a:pPr algn="ctr"/>
                      <a:r>
                        <a:rPr lang="en-US" altLang="ko-KR" sz="1200" dirty="0" smtClean="0"/>
                        <a:t>83</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10</a:t>
                      </a:r>
                      <a:endParaRPr lang="ko-KR" altLang="en-US" sz="1200" dirty="0"/>
                    </a:p>
                  </a:txBody>
                  <a:tcPr anchor="ctr"/>
                </a:tc>
                <a:tc>
                  <a:txBody>
                    <a:bodyPr/>
                    <a:lstStyle/>
                    <a:p>
                      <a:pPr algn="ctr"/>
                      <a:r>
                        <a:rPr lang="en-US" altLang="ko-KR" sz="1200" dirty="0" smtClean="0"/>
                        <a:t>89</a:t>
                      </a:r>
                      <a:endParaRPr lang="ko-KR" altLang="en-US" sz="1200" dirty="0"/>
                    </a:p>
                  </a:txBody>
                  <a:tcPr anchor="ctr"/>
                </a:tc>
                <a:tc>
                  <a:txBody>
                    <a:bodyPr/>
                    <a:lstStyle/>
                    <a:p>
                      <a:pPr algn="ctr"/>
                      <a:r>
                        <a:rPr lang="en-US" altLang="ko-KR" sz="1200" dirty="0" smtClean="0"/>
                        <a:t>9</a:t>
                      </a:r>
                      <a:endParaRPr lang="ko-KR" altLang="en-US" sz="1200" dirty="0"/>
                    </a:p>
                  </a:txBody>
                  <a:tcPr anchor="ctr"/>
                </a:tc>
                <a:tc>
                  <a:txBody>
                    <a:bodyPr/>
                    <a:lstStyle/>
                    <a:p>
                      <a:pPr algn="ctr"/>
                      <a:r>
                        <a:rPr lang="en-US" altLang="ko-KR" sz="1200" dirty="0" smtClean="0"/>
                        <a:t>87</a:t>
                      </a:r>
                      <a:endParaRPr lang="ko-KR" altLang="en-US" sz="1200" dirty="0"/>
                    </a:p>
                  </a:txBody>
                  <a:tcPr anchor="ctr"/>
                </a:tc>
              </a:tr>
              <a:tr h="35262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2</a:t>
                      </a:r>
                      <a:endParaRPr lang="ko-KR" altLang="en-US" sz="1200" dirty="0"/>
                    </a:p>
                  </a:txBody>
                  <a:tcPr anchor="ctr"/>
                </a:tc>
                <a:tc>
                  <a:txBody>
                    <a:bodyPr/>
                    <a:lstStyle/>
                    <a:p>
                      <a:pPr algn="ctr"/>
                      <a:r>
                        <a:rPr lang="en-US" altLang="ko-KR" sz="1200" dirty="0" smtClean="0"/>
                        <a:t>37</a:t>
                      </a:r>
                      <a:endParaRPr lang="ko-KR" altLang="en-US" sz="1200" dirty="0"/>
                    </a:p>
                  </a:txBody>
                  <a:tcPr anchor="ctr"/>
                </a:tc>
                <a:tc>
                  <a:txBody>
                    <a:bodyPr/>
                    <a:lstStyle/>
                    <a:p>
                      <a:pPr algn="ctr"/>
                      <a:r>
                        <a:rPr lang="en-US" altLang="ko-KR" sz="1200" dirty="0" smtClean="0"/>
                        <a:t>2</a:t>
                      </a:r>
                      <a:endParaRPr lang="ko-KR" altLang="en-US" sz="1200" dirty="0"/>
                    </a:p>
                  </a:txBody>
                  <a:tcPr anchor="ctr"/>
                </a:tc>
                <a:tc>
                  <a:txBody>
                    <a:bodyPr/>
                    <a:lstStyle/>
                    <a:p>
                      <a:pPr algn="ctr"/>
                      <a:r>
                        <a:rPr lang="en-US" altLang="ko-KR" sz="1200" dirty="0" smtClean="0"/>
                        <a:t>36</a:t>
                      </a:r>
                      <a:endParaRPr lang="ko-KR" altLang="en-US" sz="1200" dirty="0"/>
                    </a:p>
                  </a:txBody>
                  <a:tcPr anchor="ctr"/>
                </a:tc>
              </a:tr>
              <a:tr h="324017">
                <a:tc vMerge="1">
                  <a:txBody>
                    <a:bodyPr/>
                    <a:lstStyle/>
                    <a:p>
                      <a:pPr latinLnBrk="1"/>
                      <a:endParaRPr lang="ko-KR" altLang="en-US" dirty="0"/>
                    </a:p>
                  </a:txBody>
                  <a:tcPr/>
                </a:tc>
                <a:tc rowSpan="3">
                  <a:txBody>
                    <a:bodyPr/>
                    <a:lstStyle/>
                    <a:p>
                      <a:pPr algn="ctr" latinLnBrk="1"/>
                      <a:r>
                        <a:rPr lang="en-US" altLang="ko-KR" sz="1200" dirty="0" smtClean="0"/>
                        <a:t>Not</a:t>
                      </a:r>
                    </a:p>
                    <a:p>
                      <a:pPr algn="ctr" latinLnBrk="1"/>
                      <a:r>
                        <a:rPr lang="en-US" altLang="ko-KR" sz="1200" dirty="0" smtClean="0"/>
                        <a:t>Working</a:t>
                      </a:r>
                      <a:endParaRPr lang="ko-KR" altLang="en-US" sz="1200" dirty="0"/>
                    </a:p>
                  </a:txBody>
                  <a:tcPr anchor="ctr"/>
                </a:tc>
                <a:tc>
                  <a:txBody>
                    <a:bodyPr/>
                    <a:lstStyle/>
                    <a:p>
                      <a:pPr algn="l" latinLnBrk="1"/>
                      <a:r>
                        <a:rPr lang="en-US" altLang="ko-KR" sz="1200" dirty="0" smtClean="0"/>
                        <a:t>SNA work</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5</a:t>
                      </a:r>
                      <a:endParaRPr lang="ko-KR" altLang="en-US" sz="1200" dirty="0"/>
                    </a:p>
                  </a:txBody>
                  <a:tcPr anchor="ctr"/>
                </a:tc>
                <a:tc>
                  <a:txBody>
                    <a:bodyPr/>
                    <a:lstStyle/>
                    <a:p>
                      <a:pPr algn="ctr"/>
                      <a:r>
                        <a:rPr lang="en-US" altLang="ko-KR" sz="1200" dirty="0" smtClean="0"/>
                        <a:t>1</a:t>
                      </a:r>
                      <a:endParaRPr lang="ko-KR" altLang="en-US" sz="1200" dirty="0"/>
                    </a:p>
                  </a:txBody>
                  <a:tcPr anchor="ctr"/>
                </a:tc>
                <a:tc>
                  <a:txBody>
                    <a:bodyPr/>
                    <a:lstStyle/>
                    <a:p>
                      <a:pPr algn="ctr"/>
                      <a:r>
                        <a:rPr lang="en-US" altLang="ko-KR" sz="1200" dirty="0" smtClean="0"/>
                        <a:t>6</a:t>
                      </a:r>
                      <a:endParaRPr lang="ko-KR" altLang="en-US" sz="1200" dirty="0"/>
                    </a:p>
                  </a:txBody>
                  <a:tcPr anchor="ctr"/>
                </a:tc>
              </a:tr>
              <a:tr h="32401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Household maintenance</a:t>
                      </a:r>
                      <a:endParaRPr lang="ko-KR" altLang="en-US" sz="1200" dirty="0"/>
                    </a:p>
                  </a:txBody>
                  <a:tcPr anchor="ctr"/>
                </a:tc>
                <a:tc>
                  <a:txBody>
                    <a:bodyPr/>
                    <a:lstStyle/>
                    <a:p>
                      <a:pPr algn="ctr"/>
                      <a:r>
                        <a:rPr lang="en-US" altLang="ko-KR" sz="1200" dirty="0" smtClean="0"/>
                        <a:t>12</a:t>
                      </a:r>
                      <a:endParaRPr lang="ko-KR" altLang="en-US" sz="1200" dirty="0"/>
                    </a:p>
                  </a:txBody>
                  <a:tcPr anchor="ctr"/>
                </a:tc>
                <a:tc>
                  <a:txBody>
                    <a:bodyPr/>
                    <a:lstStyle/>
                    <a:p>
                      <a:pPr algn="ctr"/>
                      <a:r>
                        <a:rPr lang="en-US" altLang="ko-KR" sz="1200" dirty="0" smtClean="0"/>
                        <a:t>62</a:t>
                      </a:r>
                      <a:endParaRPr lang="ko-KR" altLang="en-US" sz="1200" dirty="0"/>
                    </a:p>
                  </a:txBody>
                  <a:tcPr anchor="ctr"/>
                </a:tc>
                <a:tc>
                  <a:txBody>
                    <a:bodyPr/>
                    <a:lstStyle/>
                    <a:p>
                      <a:pPr algn="ctr"/>
                      <a:r>
                        <a:rPr lang="en-US" altLang="ko-KR" sz="1200" dirty="0" smtClean="0"/>
                        <a:t>12</a:t>
                      </a:r>
                      <a:endParaRPr lang="ko-KR" altLang="en-US" sz="1200" dirty="0"/>
                    </a:p>
                  </a:txBody>
                  <a:tcPr anchor="ctr"/>
                </a:tc>
                <a:tc>
                  <a:txBody>
                    <a:bodyPr/>
                    <a:lstStyle/>
                    <a:p>
                      <a:pPr algn="ctr"/>
                      <a:r>
                        <a:rPr lang="en-US" altLang="ko-KR" sz="1200" dirty="0" smtClean="0"/>
                        <a:t>79</a:t>
                      </a:r>
                      <a:endParaRPr lang="ko-KR" altLang="en-US" sz="1200" dirty="0"/>
                    </a:p>
                  </a:txBody>
                  <a:tcPr anchor="ctr"/>
                </a:tc>
              </a:tr>
              <a:tr h="324017">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l" latinLnBrk="1"/>
                      <a:r>
                        <a:rPr lang="en-US" altLang="ko-KR" sz="1200" dirty="0" smtClean="0"/>
                        <a:t>Person care</a:t>
                      </a:r>
                      <a:endParaRPr lang="ko-KR" altLang="en-US" sz="1200" dirty="0"/>
                    </a:p>
                  </a:txBody>
                  <a:tcPr anchor="ctr"/>
                </a:tc>
                <a:tc>
                  <a:txBody>
                    <a:bodyPr/>
                    <a:lstStyle/>
                    <a:p>
                      <a:pPr algn="ctr"/>
                      <a:r>
                        <a:rPr lang="en-US" altLang="ko-KR" sz="1200" dirty="0" smtClean="0"/>
                        <a:t>4</a:t>
                      </a:r>
                      <a:endParaRPr lang="ko-KR" altLang="en-US" sz="1200" dirty="0"/>
                    </a:p>
                  </a:txBody>
                  <a:tcPr anchor="ctr"/>
                </a:tc>
                <a:tc>
                  <a:txBody>
                    <a:bodyPr/>
                    <a:lstStyle/>
                    <a:p>
                      <a:pPr algn="ctr"/>
                      <a:r>
                        <a:rPr lang="en-US" altLang="ko-KR" sz="1200" dirty="0" smtClean="0"/>
                        <a:t>42</a:t>
                      </a:r>
                      <a:endParaRPr lang="ko-KR" altLang="en-US" sz="1200" dirty="0"/>
                    </a:p>
                  </a:txBody>
                  <a:tcPr anchor="ctr"/>
                </a:tc>
                <a:tc>
                  <a:txBody>
                    <a:bodyPr/>
                    <a:lstStyle/>
                    <a:p>
                      <a:pPr algn="ctr"/>
                      <a:r>
                        <a:rPr lang="en-US" altLang="ko-KR" sz="1200" dirty="0" smtClean="0"/>
                        <a:t>4</a:t>
                      </a:r>
                      <a:endParaRPr lang="ko-KR" altLang="en-US" sz="1200" dirty="0"/>
                    </a:p>
                  </a:txBody>
                  <a:tcPr anchor="ctr"/>
                </a:tc>
                <a:tc>
                  <a:txBody>
                    <a:bodyPr/>
                    <a:lstStyle/>
                    <a:p>
                      <a:pPr algn="ctr"/>
                      <a:r>
                        <a:rPr lang="en-US" altLang="ko-KR" sz="1200" dirty="0" smtClean="0"/>
                        <a:t>42</a:t>
                      </a:r>
                      <a:endParaRPr lang="ko-KR" altLang="en-US" sz="1200"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제목 1"/>
          <p:cNvSpPr>
            <a:spLocks noGrp="1"/>
          </p:cNvSpPr>
          <p:nvPr>
            <p:ph type="title"/>
          </p:nvPr>
        </p:nvSpPr>
        <p:spPr>
          <a:xfrm>
            <a:off x="612775" y="228600"/>
            <a:ext cx="8153400" cy="990600"/>
          </a:xfrm>
        </p:spPr>
        <p:txBody>
          <a:bodyPr/>
          <a:lstStyle/>
          <a:p>
            <a:r>
              <a:rPr lang="en-US" altLang="ko-KR" sz="2800" smtClean="0"/>
              <a:t>Continued</a:t>
            </a:r>
            <a:endParaRPr lang="ko-KR" altLang="en-US" sz="2800" smtClean="0"/>
          </a:p>
        </p:txBody>
      </p:sp>
      <p:sp>
        <p:nvSpPr>
          <p:cNvPr id="26626" name="내용 개체 틀 2"/>
          <p:cNvSpPr>
            <a:spLocks noGrp="1"/>
          </p:cNvSpPr>
          <p:nvPr>
            <p:ph sz="quarter" idx="1"/>
          </p:nvPr>
        </p:nvSpPr>
        <p:spPr>
          <a:xfrm>
            <a:off x="611188" y="981075"/>
            <a:ext cx="8153400" cy="4495800"/>
          </a:xfrm>
        </p:spPr>
        <p:txBody>
          <a:bodyPr/>
          <a:lstStyle/>
          <a:p>
            <a:pPr>
              <a:buFont typeface="Wingdings" pitchFamily="2" charset="2"/>
              <a:buNone/>
            </a:pPr>
            <a:r>
              <a:rPr lang="en-US" altLang="ko-KR" sz="1600" smtClean="0"/>
              <a:t>Table 11. Time on Work and Care by Household Type (%), 1999 and 2004</a:t>
            </a:r>
            <a:endParaRPr lang="ko-KR" altLang="en-US" sz="1600" smtClean="0"/>
          </a:p>
        </p:txBody>
      </p:sp>
      <p:graphicFrame>
        <p:nvGraphicFramePr>
          <p:cNvPr id="4" name="표 3"/>
          <p:cNvGraphicFramePr>
            <a:graphicFrameLocks noGrp="1"/>
          </p:cNvGraphicFramePr>
          <p:nvPr/>
        </p:nvGraphicFramePr>
        <p:xfrm>
          <a:off x="611188" y="1341438"/>
          <a:ext cx="7632700" cy="4965700"/>
        </p:xfrm>
        <a:graphic>
          <a:graphicData uri="http://schemas.openxmlformats.org/drawingml/2006/table">
            <a:tbl>
              <a:tblPr firstRow="1" bandRow="1">
                <a:tableStyleId>{5C22544A-7EE6-4342-B048-85BDC9FD1C3A}</a:tableStyleId>
              </a:tblPr>
              <a:tblGrid>
                <a:gridCol w="863968"/>
                <a:gridCol w="863968"/>
                <a:gridCol w="431984"/>
                <a:gridCol w="431984"/>
                <a:gridCol w="612260"/>
                <a:gridCol w="612260"/>
                <a:gridCol w="431984"/>
                <a:gridCol w="431984"/>
                <a:gridCol w="431984"/>
                <a:gridCol w="431984"/>
                <a:gridCol w="612260"/>
                <a:gridCol w="612260"/>
                <a:gridCol w="431984"/>
                <a:gridCol w="431984"/>
              </a:tblGrid>
              <a:tr h="237398">
                <a:tc rowSpan="2" gridSpan="2">
                  <a:txBody>
                    <a:bodyPr/>
                    <a:lstStyle/>
                    <a:p>
                      <a:pPr latinLnBrk="1"/>
                      <a:endParaRPr lang="ko-KR" altLang="en-US" sz="1200" dirty="0"/>
                    </a:p>
                  </a:txBody>
                  <a:tcPr anchor="ctr"/>
                </a:tc>
                <a:tc rowSpan="2" hMerge="1">
                  <a:txBody>
                    <a:bodyPr/>
                    <a:lstStyle/>
                    <a:p>
                      <a:pPr latinLnBrk="1"/>
                      <a:endParaRPr lang="ko-KR" altLang="en-US" dirty="0"/>
                    </a:p>
                  </a:txBody>
                  <a:tcPr/>
                </a:tc>
                <a:tc gridSpan="6">
                  <a:txBody>
                    <a:bodyPr/>
                    <a:lstStyle/>
                    <a:p>
                      <a:pPr algn="ctr" latinLnBrk="1"/>
                      <a:r>
                        <a:rPr lang="en-US" altLang="ko-KR" sz="1000" dirty="0" smtClean="0"/>
                        <a:t>1999</a:t>
                      </a:r>
                      <a:endParaRPr lang="ko-KR" altLang="en-US" sz="1000" dirty="0"/>
                    </a:p>
                  </a:txBody>
                  <a:tcPr anchor="ctr"/>
                </a:tc>
                <a:tc hMerge="1">
                  <a:txBody>
                    <a:bodyPr/>
                    <a:lstStyle/>
                    <a:p>
                      <a:pPr latinLnBrk="1"/>
                      <a:endParaRPr lang="ko-KR" altLang="en-US"/>
                    </a:p>
                  </a:txBody>
                  <a:tcPr/>
                </a:tc>
                <a:tc hMerge="1">
                  <a:txBody>
                    <a:bodyPr/>
                    <a:lstStyle/>
                    <a:p>
                      <a:pPr latinLnBrk="1"/>
                      <a:endParaRPr lang="ko-KR" altLang="en-US" dirty="0"/>
                    </a:p>
                  </a:txBody>
                  <a:tcPr/>
                </a:tc>
                <a:tc hMerge="1">
                  <a:txBody>
                    <a:bodyPr/>
                    <a:lstStyle/>
                    <a:p>
                      <a:pPr latinLnBrk="1"/>
                      <a:endParaRPr lang="ko-KR" altLang="en-US"/>
                    </a:p>
                  </a:txBody>
                  <a:tcPr/>
                </a:tc>
                <a:tc hMerge="1">
                  <a:txBody>
                    <a:bodyPr/>
                    <a:lstStyle/>
                    <a:p>
                      <a:pPr latinLnBrk="1"/>
                      <a:endParaRPr lang="ko-KR" altLang="en-US" dirty="0"/>
                    </a:p>
                  </a:txBody>
                  <a:tcPr/>
                </a:tc>
                <a:tc hMerge="1">
                  <a:txBody>
                    <a:bodyPr/>
                    <a:lstStyle/>
                    <a:p>
                      <a:pPr latinLnBrk="1"/>
                      <a:endParaRPr lang="ko-KR" altLang="en-US"/>
                    </a:p>
                  </a:txBody>
                  <a:tcPr/>
                </a:tc>
                <a:tc gridSpan="6">
                  <a:txBody>
                    <a:bodyPr/>
                    <a:lstStyle/>
                    <a:p>
                      <a:pPr algn="ctr" latinLnBrk="1"/>
                      <a:r>
                        <a:rPr lang="en-US" altLang="ko-KR" sz="1000" dirty="0" smtClean="0"/>
                        <a:t>2004</a:t>
                      </a:r>
                      <a:endParaRPr lang="ko-KR" altLang="en-US" sz="1000" dirty="0"/>
                    </a:p>
                  </a:txBody>
                  <a:tcPr anchor="ctr"/>
                </a:tc>
                <a:tc hMerge="1">
                  <a:txBody>
                    <a:bodyPr/>
                    <a:lstStyle/>
                    <a:p>
                      <a:pPr latinLnBrk="1"/>
                      <a:endParaRPr lang="ko-KR" altLang="en-US"/>
                    </a:p>
                  </a:txBody>
                  <a:tcPr/>
                </a:tc>
                <a:tc hMerge="1">
                  <a:txBody>
                    <a:bodyPr/>
                    <a:lstStyle/>
                    <a:p>
                      <a:pPr latinLnBrk="1"/>
                      <a:endParaRPr lang="ko-KR" altLang="en-US" dirty="0"/>
                    </a:p>
                  </a:txBody>
                  <a:tcPr/>
                </a:tc>
                <a:tc hMerge="1">
                  <a:txBody>
                    <a:bodyPr/>
                    <a:lstStyle/>
                    <a:p>
                      <a:pPr latinLnBrk="1"/>
                      <a:endParaRPr lang="ko-KR" altLang="en-US"/>
                    </a:p>
                  </a:txBody>
                  <a:tcPr/>
                </a:tc>
                <a:tc hMerge="1">
                  <a:txBody>
                    <a:bodyPr/>
                    <a:lstStyle/>
                    <a:p>
                      <a:pPr latinLnBrk="1"/>
                      <a:endParaRPr lang="ko-KR" altLang="en-US" dirty="0"/>
                    </a:p>
                  </a:txBody>
                  <a:tcPr/>
                </a:tc>
                <a:tc hMerge="1">
                  <a:txBody>
                    <a:bodyPr/>
                    <a:lstStyle/>
                    <a:p>
                      <a:pPr latinLnBrk="1"/>
                      <a:endParaRPr lang="ko-KR" altLang="en-US"/>
                    </a:p>
                  </a:txBody>
                  <a:tcPr/>
                </a:tc>
              </a:tr>
              <a:tr h="351291">
                <a:tc gridSpan="2" vMerge="1">
                  <a:txBody>
                    <a:bodyPr/>
                    <a:lstStyle/>
                    <a:p>
                      <a:pPr latinLnBrk="1"/>
                      <a:endParaRPr lang="ko-KR" altLang="en-US"/>
                    </a:p>
                  </a:txBody>
                  <a:tcPr/>
                </a:tc>
                <a:tc hMerge="1" vMerge="1">
                  <a:txBody>
                    <a:bodyPr/>
                    <a:lstStyle/>
                    <a:p>
                      <a:pPr latinLnBrk="1"/>
                      <a:endParaRPr lang="ko-KR" altLang="en-US" dirty="0"/>
                    </a:p>
                  </a:txBody>
                  <a:tcPr/>
                </a:tc>
                <a:tc gridSpan="2">
                  <a:txBody>
                    <a:bodyPr/>
                    <a:lstStyle/>
                    <a:p>
                      <a:pPr algn="ctr" latinLnBrk="1"/>
                      <a:r>
                        <a:rPr lang="en-US" altLang="ko-KR" sz="1200" dirty="0" smtClean="0"/>
                        <a:t>SNA</a:t>
                      </a:r>
                    </a:p>
                    <a:p>
                      <a:pPr algn="ctr" latinLnBrk="1"/>
                      <a:r>
                        <a:rPr lang="en-US" altLang="ko-KR" sz="1200" dirty="0" smtClean="0"/>
                        <a:t>Work</a:t>
                      </a:r>
                      <a:endParaRPr lang="ko-KR" altLang="en-US" sz="1200" dirty="0"/>
                    </a:p>
                  </a:txBody>
                  <a:tcPr anchor="ctr"/>
                </a:tc>
                <a:tc hMerge="1">
                  <a:txBody>
                    <a:bodyPr/>
                    <a:lstStyle/>
                    <a:p>
                      <a:pPr latinLnBrk="1"/>
                      <a:endParaRPr lang="ko-KR" altLang="en-US"/>
                    </a:p>
                  </a:txBody>
                  <a:tcPr/>
                </a:tc>
                <a:tc gridSpan="2">
                  <a:txBody>
                    <a:bodyPr/>
                    <a:lstStyle/>
                    <a:p>
                      <a:pPr algn="ctr" latinLnBrk="1"/>
                      <a:r>
                        <a:rPr lang="en-US" altLang="ko-KR" sz="1200" dirty="0" smtClean="0"/>
                        <a:t>Household maintenance</a:t>
                      </a:r>
                      <a:endParaRPr lang="ko-KR" altLang="en-US" sz="1200" dirty="0"/>
                    </a:p>
                  </a:txBody>
                  <a:tcPr anchor="ctr"/>
                </a:tc>
                <a:tc hMerge="1">
                  <a:txBody>
                    <a:bodyPr/>
                    <a:lstStyle/>
                    <a:p>
                      <a:pPr latinLnBrk="1"/>
                      <a:endParaRPr lang="ko-KR" altLang="en-US"/>
                    </a:p>
                  </a:txBody>
                  <a:tcPr/>
                </a:tc>
                <a:tc gridSpan="2">
                  <a:txBody>
                    <a:bodyPr/>
                    <a:lstStyle/>
                    <a:p>
                      <a:pPr algn="ctr" latinLnBrk="1"/>
                      <a:r>
                        <a:rPr lang="en-US" altLang="ko-KR" sz="1200" dirty="0" smtClean="0"/>
                        <a:t>Person care</a:t>
                      </a:r>
                      <a:endParaRPr lang="ko-KR" altLang="en-US" sz="1200" dirty="0"/>
                    </a:p>
                  </a:txBody>
                  <a:tcPr anchor="ctr"/>
                </a:tc>
                <a:tc hMerge="1">
                  <a:txBody>
                    <a:bodyPr/>
                    <a:lstStyle/>
                    <a:p>
                      <a:pPr latinLnBrk="1"/>
                      <a:endParaRPr lang="ko-KR" altLang="en-US"/>
                    </a:p>
                  </a:txBody>
                  <a:tcPr/>
                </a:tc>
                <a:tc gridSpan="2">
                  <a:txBody>
                    <a:bodyPr/>
                    <a:lstStyle/>
                    <a:p>
                      <a:pPr algn="ctr" latinLnBrk="1"/>
                      <a:r>
                        <a:rPr lang="en-US" altLang="ko-KR" sz="1200" dirty="0" smtClean="0"/>
                        <a:t>SNA</a:t>
                      </a:r>
                    </a:p>
                    <a:p>
                      <a:pPr algn="ctr" latinLnBrk="1"/>
                      <a:r>
                        <a:rPr lang="en-US" altLang="ko-KR" sz="1200" dirty="0" smtClean="0"/>
                        <a:t>Work</a:t>
                      </a:r>
                      <a:endParaRPr lang="ko-KR" altLang="en-US" sz="1200" dirty="0"/>
                    </a:p>
                  </a:txBody>
                  <a:tcPr anchor="ctr"/>
                </a:tc>
                <a:tc hMerge="1">
                  <a:txBody>
                    <a:bodyPr/>
                    <a:lstStyle/>
                    <a:p>
                      <a:pPr latinLnBrk="1"/>
                      <a:endParaRPr lang="ko-KR" altLang="en-US"/>
                    </a:p>
                  </a:txBody>
                  <a:tcPr/>
                </a:tc>
                <a:tc gridSpan="2">
                  <a:txBody>
                    <a:bodyPr/>
                    <a:lstStyle/>
                    <a:p>
                      <a:pPr algn="ctr" latinLnBrk="1"/>
                      <a:r>
                        <a:rPr lang="en-US" altLang="ko-KR" sz="1200" dirty="0" smtClean="0"/>
                        <a:t>Household maintenance</a:t>
                      </a:r>
                      <a:endParaRPr lang="ko-KR" altLang="en-US" sz="1200" dirty="0"/>
                    </a:p>
                  </a:txBody>
                  <a:tcPr anchor="ctr"/>
                </a:tc>
                <a:tc hMerge="1">
                  <a:txBody>
                    <a:bodyPr/>
                    <a:lstStyle/>
                    <a:p>
                      <a:pPr latinLnBrk="1"/>
                      <a:endParaRPr lang="ko-KR" altLang="en-US"/>
                    </a:p>
                  </a:txBody>
                  <a:tcPr/>
                </a:tc>
                <a:tc gridSpan="2">
                  <a:txBody>
                    <a:bodyPr/>
                    <a:lstStyle/>
                    <a:p>
                      <a:pPr algn="ctr" latinLnBrk="1"/>
                      <a:r>
                        <a:rPr lang="en-US" altLang="ko-KR" sz="1200" dirty="0" smtClean="0"/>
                        <a:t>Person care</a:t>
                      </a:r>
                      <a:endParaRPr lang="ko-KR" altLang="en-US" sz="1200" dirty="0"/>
                    </a:p>
                  </a:txBody>
                  <a:tcPr anchor="ctr"/>
                </a:tc>
                <a:tc hMerge="1">
                  <a:txBody>
                    <a:bodyPr/>
                    <a:lstStyle/>
                    <a:p>
                      <a:pPr latinLnBrk="1"/>
                      <a:endParaRPr lang="ko-KR" altLang="en-US"/>
                    </a:p>
                  </a:txBody>
                  <a:tcPr/>
                </a:tc>
              </a:tr>
              <a:tr h="335150">
                <a:tc rowSpan="6">
                  <a:txBody>
                    <a:bodyPr/>
                    <a:lstStyle/>
                    <a:p>
                      <a:pPr algn="ctr" latinLnBrk="1"/>
                      <a:r>
                        <a:rPr lang="en-US" altLang="ko-KR" sz="1200" dirty="0" smtClean="0"/>
                        <a:t>Male</a:t>
                      </a:r>
                      <a:endParaRPr lang="ko-KR" altLang="en-US" sz="1200" dirty="0"/>
                    </a:p>
                  </a:txBody>
                  <a:tcPr anchor="ctr"/>
                </a:tc>
                <a:tc>
                  <a:txBody>
                    <a:bodyPr/>
                    <a:lstStyle/>
                    <a:p>
                      <a:pPr latinLnBrk="1"/>
                      <a:r>
                        <a:rPr lang="en-US" altLang="ko-KR" sz="1200" dirty="0" err="1" smtClean="0"/>
                        <a:t>Ch+Ad</a:t>
                      </a:r>
                      <a:endParaRPr lang="ko-KR" altLang="en-US" sz="1200" dirty="0"/>
                    </a:p>
                  </a:txBody>
                  <a:tcPr anchor="ctr"/>
                </a:tc>
                <a:tc>
                  <a:txBody>
                    <a:bodyPr/>
                    <a:lstStyle/>
                    <a:p>
                      <a:pPr algn="ctr" latinLnBrk="1"/>
                      <a:r>
                        <a:rPr lang="en-US" altLang="ko-KR" sz="1200" dirty="0" smtClean="0"/>
                        <a:t>18</a:t>
                      </a:r>
                      <a:endParaRPr lang="ko-KR" altLang="en-US" sz="1200" dirty="0"/>
                    </a:p>
                  </a:txBody>
                  <a:tcPr anchor="ctr"/>
                </a:tc>
                <a:tc>
                  <a:txBody>
                    <a:bodyPr/>
                    <a:lstStyle/>
                    <a:p>
                      <a:pPr algn="ctr" latinLnBrk="1"/>
                      <a:r>
                        <a:rPr lang="en-US" altLang="ko-KR" sz="1200" dirty="0" smtClean="0"/>
                        <a:t>47</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29</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10</a:t>
                      </a:r>
                      <a:endParaRPr lang="ko-KR" altLang="en-US" sz="1200" dirty="0"/>
                    </a:p>
                  </a:txBody>
                  <a:tcPr anchor="ctr"/>
                </a:tc>
                <a:tc>
                  <a:txBody>
                    <a:bodyPr/>
                    <a:lstStyle/>
                    <a:p>
                      <a:pPr algn="ctr" latinLnBrk="1"/>
                      <a:r>
                        <a:rPr lang="en-US" altLang="ko-KR" sz="1200" dirty="0" smtClean="0"/>
                        <a:t>17</a:t>
                      </a:r>
                      <a:endParaRPr lang="ko-KR" altLang="en-US" sz="1200" dirty="0"/>
                    </a:p>
                  </a:txBody>
                  <a:tcPr anchor="ctr"/>
                </a:tc>
                <a:tc>
                  <a:txBody>
                    <a:bodyPr/>
                    <a:lstStyle/>
                    <a:p>
                      <a:pPr algn="ctr" latinLnBrk="1"/>
                      <a:r>
                        <a:rPr lang="en-US" altLang="ko-KR" sz="1200" dirty="0" smtClean="0"/>
                        <a:t>47</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30</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13</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err="1" smtClean="0"/>
                        <a:t>Ch+Ad+Old</a:t>
                      </a:r>
                      <a:endParaRPr lang="ko-KR" altLang="en-US" sz="1200" dirty="0"/>
                    </a:p>
                  </a:txBody>
                  <a:tcPr anchor="ctr"/>
                </a:tc>
                <a:tc>
                  <a:txBody>
                    <a:bodyPr/>
                    <a:lstStyle/>
                    <a:p>
                      <a:pPr algn="ctr" latinLnBrk="1"/>
                      <a:r>
                        <a:rPr lang="en-US" altLang="ko-KR" sz="1200" dirty="0" smtClean="0"/>
                        <a:t>16</a:t>
                      </a:r>
                      <a:endParaRPr lang="ko-KR" altLang="en-US" sz="1200" dirty="0"/>
                    </a:p>
                  </a:txBody>
                  <a:tcPr anchor="ctr"/>
                </a:tc>
                <a:tc>
                  <a:txBody>
                    <a:bodyPr/>
                    <a:lstStyle/>
                    <a:p>
                      <a:pPr algn="ctr" latinLnBrk="1"/>
                      <a:r>
                        <a:rPr lang="en-US" altLang="ko-KR" sz="1200" dirty="0" smtClean="0"/>
                        <a:t>46</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30</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12</a:t>
                      </a:r>
                      <a:endParaRPr lang="ko-KR" altLang="en-US" sz="1200" dirty="0"/>
                    </a:p>
                  </a:txBody>
                  <a:tcPr anchor="ctr"/>
                </a:tc>
                <a:tc>
                  <a:txBody>
                    <a:bodyPr/>
                    <a:lstStyle/>
                    <a:p>
                      <a:pPr algn="ctr" latinLnBrk="1"/>
                      <a:r>
                        <a:rPr lang="en-US" altLang="ko-KR" sz="1200" dirty="0" smtClean="0"/>
                        <a:t>14</a:t>
                      </a:r>
                      <a:endParaRPr lang="ko-KR" altLang="en-US" sz="1200" dirty="0"/>
                    </a:p>
                  </a:txBody>
                  <a:tcPr anchor="ctr"/>
                </a:tc>
                <a:tc>
                  <a:txBody>
                    <a:bodyPr/>
                    <a:lstStyle/>
                    <a:p>
                      <a:pPr algn="ctr" latinLnBrk="1"/>
                      <a:r>
                        <a:rPr lang="en-US" altLang="ko-KR" sz="1200" dirty="0" smtClean="0"/>
                        <a:t>44</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31</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15</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smtClean="0"/>
                        <a:t>Ad</a:t>
                      </a:r>
                      <a:endParaRPr lang="ko-KR" altLang="en-US" sz="1200" dirty="0"/>
                    </a:p>
                  </a:txBody>
                  <a:tcPr anchor="ctr"/>
                </a:tc>
                <a:tc>
                  <a:txBody>
                    <a:bodyPr/>
                    <a:lstStyle/>
                    <a:p>
                      <a:pPr algn="ctr" latinLnBrk="1"/>
                      <a:r>
                        <a:rPr lang="en-US" altLang="ko-KR" sz="1200" dirty="0" smtClean="0"/>
                        <a:t>29</a:t>
                      </a:r>
                      <a:endParaRPr lang="ko-KR" altLang="en-US" sz="1200" dirty="0"/>
                    </a:p>
                  </a:txBody>
                  <a:tcPr anchor="ctr"/>
                </a:tc>
                <a:tc>
                  <a:txBody>
                    <a:bodyPr/>
                    <a:lstStyle/>
                    <a:p>
                      <a:pPr algn="ctr" latinLnBrk="1"/>
                      <a:r>
                        <a:rPr lang="en-US" altLang="ko-KR" sz="1200" dirty="0" smtClean="0"/>
                        <a:t>76</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39</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20</a:t>
                      </a:r>
                      <a:endParaRPr lang="ko-KR" altLang="en-US" sz="1200" dirty="0"/>
                    </a:p>
                  </a:txBody>
                  <a:tcPr anchor="ctr"/>
                </a:tc>
                <a:tc>
                  <a:txBody>
                    <a:bodyPr/>
                    <a:lstStyle/>
                    <a:p>
                      <a:pPr algn="ctr" latinLnBrk="1"/>
                      <a:r>
                        <a:rPr lang="en-US" altLang="ko-KR" sz="1200" dirty="0" smtClean="0"/>
                        <a:t>27</a:t>
                      </a:r>
                      <a:endParaRPr lang="ko-KR" altLang="en-US" sz="1200" dirty="0"/>
                    </a:p>
                  </a:txBody>
                  <a:tcPr anchor="ctr"/>
                </a:tc>
                <a:tc>
                  <a:txBody>
                    <a:bodyPr/>
                    <a:lstStyle/>
                    <a:p>
                      <a:pPr algn="ctr" latinLnBrk="1"/>
                      <a:r>
                        <a:rPr lang="en-US" altLang="ko-KR" sz="1200" dirty="0" smtClean="0"/>
                        <a:t>73</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40</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22</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err="1" smtClean="0"/>
                        <a:t>Ad+Old</a:t>
                      </a:r>
                      <a:endParaRPr lang="ko-KR" altLang="en-US" sz="1200" dirty="0"/>
                    </a:p>
                  </a:txBody>
                  <a:tcPr anchor="ctr"/>
                </a:tc>
                <a:tc>
                  <a:txBody>
                    <a:bodyPr/>
                    <a:lstStyle/>
                    <a:p>
                      <a:pPr algn="ctr" latinLnBrk="1"/>
                      <a:r>
                        <a:rPr lang="en-US" altLang="ko-KR" sz="1200" dirty="0" smtClean="0"/>
                        <a:t>23</a:t>
                      </a:r>
                      <a:endParaRPr lang="ko-KR" altLang="en-US" sz="1200" dirty="0"/>
                    </a:p>
                  </a:txBody>
                  <a:tcPr anchor="ctr"/>
                </a:tc>
                <a:tc>
                  <a:txBody>
                    <a:bodyPr/>
                    <a:lstStyle/>
                    <a:p>
                      <a:pPr algn="ctr" latinLnBrk="1"/>
                      <a:r>
                        <a:rPr lang="en-US" altLang="ko-KR" sz="1200" dirty="0" smtClean="0"/>
                        <a:t>65</a:t>
                      </a:r>
                      <a:endParaRPr lang="ko-KR" altLang="en-US" sz="1200" dirty="0"/>
                    </a:p>
                  </a:txBody>
                  <a:tcPr anchor="ctr"/>
                </a:tc>
                <a:tc>
                  <a:txBody>
                    <a:bodyPr/>
                    <a:lstStyle/>
                    <a:p>
                      <a:pPr algn="ctr" latinLnBrk="1"/>
                      <a:r>
                        <a:rPr lang="en-US" altLang="ko-KR" sz="1200" dirty="0" smtClean="0"/>
                        <a:t>2</a:t>
                      </a:r>
                      <a:endParaRPr lang="ko-KR" altLang="en-US" sz="1200" dirty="0"/>
                    </a:p>
                  </a:txBody>
                  <a:tcPr anchor="ctr"/>
                </a:tc>
                <a:tc>
                  <a:txBody>
                    <a:bodyPr/>
                    <a:lstStyle/>
                    <a:p>
                      <a:pPr algn="ctr" latinLnBrk="1"/>
                      <a:r>
                        <a:rPr lang="en-US" altLang="ko-KR" sz="1200" dirty="0" smtClean="0"/>
                        <a:t>42</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17</a:t>
                      </a:r>
                      <a:endParaRPr lang="ko-KR" altLang="en-US" sz="1200" dirty="0"/>
                    </a:p>
                  </a:txBody>
                  <a:tcPr anchor="ctr"/>
                </a:tc>
                <a:tc>
                  <a:txBody>
                    <a:bodyPr/>
                    <a:lstStyle/>
                    <a:p>
                      <a:pPr algn="ctr" latinLnBrk="1"/>
                      <a:r>
                        <a:rPr lang="en-US" altLang="ko-KR" sz="1200" dirty="0" smtClean="0"/>
                        <a:t>22</a:t>
                      </a:r>
                      <a:endParaRPr lang="ko-KR" altLang="en-US" sz="1200" dirty="0"/>
                    </a:p>
                  </a:txBody>
                  <a:tcPr anchor="ctr"/>
                </a:tc>
                <a:tc>
                  <a:txBody>
                    <a:bodyPr/>
                    <a:lstStyle/>
                    <a:p>
                      <a:pPr algn="ctr" latinLnBrk="1"/>
                      <a:r>
                        <a:rPr lang="en-US" altLang="ko-KR" sz="1200" dirty="0" smtClean="0"/>
                        <a:t>65</a:t>
                      </a:r>
                      <a:endParaRPr lang="ko-KR" altLang="en-US" sz="1200" dirty="0"/>
                    </a:p>
                  </a:txBody>
                  <a:tcPr anchor="ctr"/>
                </a:tc>
                <a:tc>
                  <a:txBody>
                    <a:bodyPr/>
                    <a:lstStyle/>
                    <a:p>
                      <a:pPr algn="ctr" latinLnBrk="1"/>
                      <a:r>
                        <a:rPr lang="en-US" altLang="ko-KR" sz="1200" dirty="0" smtClean="0"/>
                        <a:t>2</a:t>
                      </a:r>
                      <a:endParaRPr lang="ko-KR" altLang="en-US" sz="1200" dirty="0"/>
                    </a:p>
                  </a:txBody>
                  <a:tcPr anchor="ctr"/>
                </a:tc>
                <a:tc>
                  <a:txBody>
                    <a:bodyPr/>
                    <a:lstStyle/>
                    <a:p>
                      <a:pPr algn="ctr" latinLnBrk="1"/>
                      <a:r>
                        <a:rPr lang="en-US" altLang="ko-KR" sz="1200" dirty="0" smtClean="0"/>
                        <a:t>42</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15</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smtClean="0"/>
                        <a:t>Old</a:t>
                      </a:r>
                      <a:endParaRPr lang="ko-KR" altLang="en-US" sz="1200" dirty="0"/>
                    </a:p>
                  </a:txBody>
                  <a:tcPr anchor="ctr"/>
                </a:tc>
                <a:tc>
                  <a:txBody>
                    <a:bodyPr/>
                    <a:lstStyle/>
                    <a:p>
                      <a:pPr algn="ctr" latinLnBrk="1"/>
                      <a:r>
                        <a:rPr lang="en-US" altLang="ko-KR" sz="1200" dirty="0" smtClean="0"/>
                        <a:t>14</a:t>
                      </a:r>
                      <a:endParaRPr lang="ko-KR" altLang="en-US" sz="1200" dirty="0"/>
                    </a:p>
                  </a:txBody>
                  <a:tcPr anchor="ctr"/>
                </a:tc>
                <a:tc>
                  <a:txBody>
                    <a:bodyPr/>
                    <a:lstStyle/>
                    <a:p>
                      <a:pPr algn="ctr" latinLnBrk="1"/>
                      <a:r>
                        <a:rPr lang="en-US" altLang="ko-KR" sz="1200" dirty="0" smtClean="0"/>
                        <a:t>55</a:t>
                      </a:r>
                      <a:endParaRPr lang="ko-KR" altLang="en-US" sz="1200" dirty="0"/>
                    </a:p>
                  </a:txBody>
                  <a:tcPr anchor="ctr"/>
                </a:tc>
                <a:tc>
                  <a:txBody>
                    <a:bodyPr/>
                    <a:lstStyle/>
                    <a:p>
                      <a:pPr algn="ctr" latinLnBrk="1"/>
                      <a:r>
                        <a:rPr lang="en-US" altLang="ko-KR" sz="1200" dirty="0" smtClean="0"/>
                        <a:t>3</a:t>
                      </a:r>
                      <a:endParaRPr lang="ko-KR" altLang="en-US" sz="1200" dirty="0"/>
                    </a:p>
                  </a:txBody>
                  <a:tcPr anchor="ctr"/>
                </a:tc>
                <a:tc>
                  <a:txBody>
                    <a:bodyPr/>
                    <a:lstStyle/>
                    <a:p>
                      <a:pPr algn="ctr" latinLnBrk="1"/>
                      <a:r>
                        <a:rPr lang="en-US" altLang="ko-KR" sz="1200" dirty="0" smtClean="0"/>
                        <a:t>61</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12</a:t>
                      </a:r>
                      <a:endParaRPr lang="ko-KR" altLang="en-US" sz="1200" dirty="0"/>
                    </a:p>
                  </a:txBody>
                  <a:tcPr anchor="ctr"/>
                </a:tc>
                <a:tc>
                  <a:txBody>
                    <a:bodyPr/>
                    <a:lstStyle/>
                    <a:p>
                      <a:pPr algn="ctr" latinLnBrk="1"/>
                      <a:r>
                        <a:rPr lang="en-US" altLang="ko-KR" sz="1200" dirty="0" smtClean="0"/>
                        <a:t>13</a:t>
                      </a:r>
                      <a:endParaRPr lang="ko-KR" altLang="en-US" sz="1200" dirty="0"/>
                    </a:p>
                  </a:txBody>
                  <a:tcPr anchor="ctr"/>
                </a:tc>
                <a:tc>
                  <a:txBody>
                    <a:bodyPr/>
                    <a:lstStyle/>
                    <a:p>
                      <a:pPr algn="ctr" latinLnBrk="1"/>
                      <a:r>
                        <a:rPr lang="en-US" altLang="ko-KR" sz="1200" dirty="0" smtClean="0"/>
                        <a:t>54</a:t>
                      </a:r>
                      <a:endParaRPr lang="ko-KR" altLang="en-US" sz="1200" dirty="0"/>
                    </a:p>
                  </a:txBody>
                  <a:tcPr anchor="ctr"/>
                </a:tc>
                <a:tc>
                  <a:txBody>
                    <a:bodyPr/>
                    <a:lstStyle/>
                    <a:p>
                      <a:pPr algn="ctr" latinLnBrk="1"/>
                      <a:r>
                        <a:rPr lang="en-US" altLang="ko-KR" sz="1200" dirty="0" smtClean="0"/>
                        <a:t>4</a:t>
                      </a:r>
                      <a:endParaRPr lang="ko-KR" altLang="en-US" sz="1200" dirty="0"/>
                    </a:p>
                  </a:txBody>
                  <a:tcPr anchor="ctr"/>
                </a:tc>
                <a:tc>
                  <a:txBody>
                    <a:bodyPr/>
                    <a:lstStyle/>
                    <a:p>
                      <a:pPr algn="ctr" latinLnBrk="1"/>
                      <a:r>
                        <a:rPr lang="en-US" altLang="ko-KR" sz="1200" dirty="0" smtClean="0"/>
                        <a:t>64</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14</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err="1" smtClean="0"/>
                        <a:t>Ch+Old</a:t>
                      </a:r>
                      <a:endParaRPr lang="ko-KR" altLang="en-US" sz="1200" dirty="0"/>
                    </a:p>
                  </a:txBody>
                  <a:tcPr anchor="ctr"/>
                </a:tc>
                <a:tc>
                  <a:txBody>
                    <a:bodyPr/>
                    <a:lstStyle/>
                    <a:p>
                      <a:pPr algn="ctr" latinLnBrk="1"/>
                      <a:r>
                        <a:rPr lang="en-US" altLang="ko-KR" sz="1200" dirty="0" smtClean="0"/>
                        <a:t>5</a:t>
                      </a:r>
                      <a:endParaRPr lang="ko-KR" altLang="en-US" sz="1200" dirty="0"/>
                    </a:p>
                  </a:txBody>
                  <a:tcPr anchor="ctr"/>
                </a:tc>
                <a:tc>
                  <a:txBody>
                    <a:bodyPr/>
                    <a:lstStyle/>
                    <a:p>
                      <a:pPr algn="ctr" latinLnBrk="1"/>
                      <a:r>
                        <a:rPr lang="en-US" altLang="ko-KR" sz="1200" dirty="0" smtClean="0"/>
                        <a:t>20</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40</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11</a:t>
                      </a:r>
                      <a:endParaRPr lang="ko-KR" altLang="en-US" sz="1200" dirty="0"/>
                    </a:p>
                  </a:txBody>
                  <a:tcPr anchor="ctr"/>
                </a:tc>
                <a:tc>
                  <a:txBody>
                    <a:bodyPr/>
                    <a:lstStyle/>
                    <a:p>
                      <a:pPr algn="ctr" latinLnBrk="1"/>
                      <a:r>
                        <a:rPr lang="en-US" altLang="ko-KR" sz="1200" dirty="0" smtClean="0"/>
                        <a:t>4</a:t>
                      </a:r>
                      <a:endParaRPr lang="ko-KR" altLang="en-US" sz="1200" dirty="0"/>
                    </a:p>
                  </a:txBody>
                  <a:tcPr anchor="ctr"/>
                </a:tc>
                <a:tc>
                  <a:txBody>
                    <a:bodyPr/>
                    <a:lstStyle/>
                    <a:p>
                      <a:pPr algn="ctr" latinLnBrk="1"/>
                      <a:r>
                        <a:rPr lang="en-US" altLang="ko-KR" sz="1200" dirty="0" smtClean="0"/>
                        <a:t>16</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37</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10</a:t>
                      </a:r>
                      <a:endParaRPr lang="ko-KR" altLang="en-US" sz="1200" dirty="0"/>
                    </a:p>
                  </a:txBody>
                  <a:tcPr anchor="ctr"/>
                </a:tc>
              </a:tr>
              <a:tr h="335150">
                <a:tc rowSpan="6">
                  <a:txBody>
                    <a:bodyPr/>
                    <a:lstStyle/>
                    <a:p>
                      <a:pPr algn="ctr" latinLnBrk="1"/>
                      <a:r>
                        <a:rPr lang="en-US" altLang="ko-KR" sz="1200" dirty="0" smtClean="0"/>
                        <a:t>Female</a:t>
                      </a:r>
                      <a:endParaRPr lang="ko-KR" altLang="en-US" sz="1200" dirty="0"/>
                    </a:p>
                  </a:txBody>
                  <a:tcPr anchor="ctr"/>
                </a:tc>
                <a:tc>
                  <a:txBody>
                    <a:bodyPr/>
                    <a:lstStyle/>
                    <a:p>
                      <a:pPr latinLnBrk="1"/>
                      <a:r>
                        <a:rPr lang="en-US" altLang="ko-KR" sz="1200" dirty="0" err="1" smtClean="0"/>
                        <a:t>Ch+Ad</a:t>
                      </a:r>
                      <a:endParaRPr lang="ko-KR" altLang="en-US" sz="1200" dirty="0"/>
                    </a:p>
                  </a:txBody>
                  <a:tcPr anchor="ctr"/>
                </a:tc>
                <a:tc>
                  <a:txBody>
                    <a:bodyPr/>
                    <a:lstStyle/>
                    <a:p>
                      <a:pPr algn="ctr" latinLnBrk="1"/>
                      <a:r>
                        <a:rPr lang="en-US" altLang="ko-KR" sz="1200" dirty="0" smtClean="0"/>
                        <a:t>11</a:t>
                      </a:r>
                      <a:endParaRPr lang="ko-KR" altLang="en-US" sz="1200" dirty="0"/>
                    </a:p>
                  </a:txBody>
                  <a:tcPr anchor="ctr"/>
                </a:tc>
                <a:tc>
                  <a:txBody>
                    <a:bodyPr/>
                    <a:lstStyle/>
                    <a:p>
                      <a:pPr algn="ctr" latinLnBrk="1"/>
                      <a:r>
                        <a:rPr lang="en-US" altLang="ko-KR" sz="1200" dirty="0" smtClean="0"/>
                        <a:t>35</a:t>
                      </a:r>
                      <a:endParaRPr lang="ko-KR" altLang="en-US" sz="1200" dirty="0"/>
                    </a:p>
                  </a:txBody>
                  <a:tcPr anchor="ctr"/>
                </a:tc>
                <a:tc>
                  <a:txBody>
                    <a:bodyPr/>
                    <a:lstStyle/>
                    <a:p>
                      <a:pPr algn="ctr" latinLnBrk="1"/>
                      <a:r>
                        <a:rPr lang="en-US" altLang="ko-KR" sz="1200" dirty="0" smtClean="0"/>
                        <a:t>9</a:t>
                      </a:r>
                      <a:endParaRPr lang="ko-KR" altLang="en-US" sz="1200" dirty="0"/>
                    </a:p>
                  </a:txBody>
                  <a:tcPr anchor="ctr"/>
                </a:tc>
                <a:tc>
                  <a:txBody>
                    <a:bodyPr/>
                    <a:lstStyle/>
                    <a:p>
                      <a:pPr algn="ctr" latinLnBrk="1"/>
                      <a:r>
                        <a:rPr lang="en-US" altLang="ko-KR" sz="1200" dirty="0" smtClean="0"/>
                        <a:t>73</a:t>
                      </a:r>
                      <a:endParaRPr lang="ko-KR" altLang="en-US" sz="1200" dirty="0"/>
                    </a:p>
                  </a:txBody>
                  <a:tcPr anchor="ctr"/>
                </a:tc>
                <a:tc>
                  <a:txBody>
                    <a:bodyPr/>
                    <a:lstStyle/>
                    <a:p>
                      <a:pPr algn="ctr" latinLnBrk="1"/>
                      <a:r>
                        <a:rPr lang="en-US" altLang="ko-KR" sz="1200" dirty="0" smtClean="0"/>
                        <a:t>2</a:t>
                      </a:r>
                      <a:endParaRPr lang="ko-KR" altLang="en-US" sz="1200" dirty="0"/>
                    </a:p>
                  </a:txBody>
                  <a:tcPr anchor="ctr"/>
                </a:tc>
                <a:tc>
                  <a:txBody>
                    <a:bodyPr/>
                    <a:lstStyle/>
                    <a:p>
                      <a:pPr algn="ctr" latinLnBrk="1"/>
                      <a:r>
                        <a:rPr lang="en-US" altLang="ko-KR" sz="1200" dirty="0" smtClean="0"/>
                        <a:t>36</a:t>
                      </a:r>
                      <a:endParaRPr lang="ko-KR" altLang="en-US" sz="1200" dirty="0"/>
                    </a:p>
                  </a:txBody>
                  <a:tcPr anchor="ctr"/>
                </a:tc>
                <a:tc>
                  <a:txBody>
                    <a:bodyPr/>
                    <a:lstStyle/>
                    <a:p>
                      <a:pPr algn="ctr" latinLnBrk="1"/>
                      <a:r>
                        <a:rPr lang="en-US" altLang="ko-KR" sz="1200" dirty="0" smtClean="0"/>
                        <a:t>10</a:t>
                      </a:r>
                      <a:endParaRPr lang="ko-KR" altLang="en-US" sz="1200" dirty="0"/>
                    </a:p>
                  </a:txBody>
                  <a:tcPr anchor="ctr"/>
                </a:tc>
                <a:tc>
                  <a:txBody>
                    <a:bodyPr/>
                    <a:lstStyle/>
                    <a:p>
                      <a:pPr algn="ctr" latinLnBrk="1"/>
                      <a:r>
                        <a:rPr lang="en-US" altLang="ko-KR" sz="1200" dirty="0" smtClean="0"/>
                        <a:t>34</a:t>
                      </a:r>
                      <a:endParaRPr lang="ko-KR" altLang="en-US" sz="1200" dirty="0"/>
                    </a:p>
                  </a:txBody>
                  <a:tcPr anchor="ctr"/>
                </a:tc>
                <a:tc>
                  <a:txBody>
                    <a:bodyPr/>
                    <a:lstStyle/>
                    <a:p>
                      <a:pPr algn="ctr" latinLnBrk="1"/>
                      <a:r>
                        <a:rPr lang="en-US" altLang="ko-KR" sz="1200" dirty="0" smtClean="0"/>
                        <a:t>9</a:t>
                      </a:r>
                      <a:endParaRPr lang="ko-KR" altLang="en-US" sz="1200" dirty="0"/>
                    </a:p>
                  </a:txBody>
                  <a:tcPr anchor="ctr"/>
                </a:tc>
                <a:tc>
                  <a:txBody>
                    <a:bodyPr/>
                    <a:lstStyle/>
                    <a:p>
                      <a:pPr algn="ctr" latinLnBrk="1"/>
                      <a:r>
                        <a:rPr lang="en-US" altLang="ko-KR" sz="1200" dirty="0" smtClean="0"/>
                        <a:t>70</a:t>
                      </a:r>
                      <a:endParaRPr lang="ko-KR" altLang="en-US" sz="1200" dirty="0"/>
                    </a:p>
                  </a:txBody>
                  <a:tcPr anchor="ctr"/>
                </a:tc>
                <a:tc>
                  <a:txBody>
                    <a:bodyPr/>
                    <a:lstStyle/>
                    <a:p>
                      <a:pPr algn="ctr" latinLnBrk="1"/>
                      <a:r>
                        <a:rPr lang="en-US" altLang="ko-KR" sz="1200" dirty="0" smtClean="0"/>
                        <a:t>2</a:t>
                      </a:r>
                      <a:endParaRPr lang="ko-KR" altLang="en-US" sz="1200" dirty="0"/>
                    </a:p>
                  </a:txBody>
                  <a:tcPr anchor="ctr"/>
                </a:tc>
                <a:tc>
                  <a:txBody>
                    <a:bodyPr/>
                    <a:lstStyle/>
                    <a:p>
                      <a:pPr algn="ctr" latinLnBrk="1"/>
                      <a:r>
                        <a:rPr lang="en-US" altLang="ko-KR" sz="1200" dirty="0" smtClean="0"/>
                        <a:t>40</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err="1" smtClean="0"/>
                        <a:t>Ch+Ad+Old</a:t>
                      </a:r>
                      <a:endParaRPr lang="ko-KR" altLang="en-US" sz="1200" dirty="0"/>
                    </a:p>
                  </a:txBody>
                  <a:tcPr anchor="ctr"/>
                </a:tc>
                <a:tc>
                  <a:txBody>
                    <a:bodyPr/>
                    <a:lstStyle/>
                    <a:p>
                      <a:pPr algn="ctr" latinLnBrk="1"/>
                      <a:r>
                        <a:rPr lang="en-US" altLang="ko-KR" sz="1200" dirty="0" smtClean="0"/>
                        <a:t>11</a:t>
                      </a:r>
                      <a:endParaRPr lang="ko-KR" altLang="en-US" sz="1200" dirty="0"/>
                    </a:p>
                  </a:txBody>
                  <a:tcPr anchor="ctr"/>
                </a:tc>
                <a:tc>
                  <a:txBody>
                    <a:bodyPr/>
                    <a:lstStyle/>
                    <a:p>
                      <a:pPr algn="ctr" latinLnBrk="1"/>
                      <a:r>
                        <a:rPr lang="en-US" altLang="ko-KR" sz="1200" dirty="0" smtClean="0"/>
                        <a:t>39</a:t>
                      </a:r>
                      <a:endParaRPr lang="ko-KR" altLang="en-US" sz="1200" dirty="0"/>
                    </a:p>
                  </a:txBody>
                  <a:tcPr anchor="ctr"/>
                </a:tc>
                <a:tc>
                  <a:txBody>
                    <a:bodyPr/>
                    <a:lstStyle/>
                    <a:p>
                      <a:pPr algn="ctr" latinLnBrk="1"/>
                      <a:r>
                        <a:rPr lang="en-US" altLang="ko-KR" sz="1200" dirty="0" smtClean="0"/>
                        <a:t>9</a:t>
                      </a:r>
                      <a:endParaRPr lang="ko-KR" altLang="en-US" sz="1200" dirty="0"/>
                    </a:p>
                  </a:txBody>
                  <a:tcPr anchor="ctr"/>
                </a:tc>
                <a:tc>
                  <a:txBody>
                    <a:bodyPr/>
                    <a:lstStyle/>
                    <a:p>
                      <a:pPr algn="ctr" latinLnBrk="1"/>
                      <a:r>
                        <a:rPr lang="en-US" altLang="ko-KR" sz="1200" dirty="0" smtClean="0"/>
                        <a:t>76</a:t>
                      </a:r>
                      <a:endParaRPr lang="ko-KR" altLang="en-US" sz="1200" dirty="0"/>
                    </a:p>
                  </a:txBody>
                  <a:tcPr anchor="ctr"/>
                </a:tc>
                <a:tc>
                  <a:txBody>
                    <a:bodyPr/>
                    <a:lstStyle/>
                    <a:p>
                      <a:pPr algn="ctr" latinLnBrk="1"/>
                      <a:r>
                        <a:rPr lang="en-US" altLang="ko-KR" sz="1200" dirty="0" smtClean="0"/>
                        <a:t>2</a:t>
                      </a:r>
                      <a:endParaRPr lang="ko-KR" altLang="en-US" sz="1200" dirty="0"/>
                    </a:p>
                  </a:txBody>
                  <a:tcPr anchor="ctr"/>
                </a:tc>
                <a:tc>
                  <a:txBody>
                    <a:bodyPr/>
                    <a:lstStyle/>
                    <a:p>
                      <a:pPr algn="ctr" latinLnBrk="1"/>
                      <a:r>
                        <a:rPr lang="en-US" altLang="ko-KR" sz="1200" dirty="0" smtClean="0"/>
                        <a:t>30</a:t>
                      </a:r>
                      <a:endParaRPr lang="ko-KR" altLang="en-US" sz="1200" dirty="0"/>
                    </a:p>
                  </a:txBody>
                  <a:tcPr anchor="ctr"/>
                </a:tc>
                <a:tc>
                  <a:txBody>
                    <a:bodyPr/>
                    <a:lstStyle/>
                    <a:p>
                      <a:pPr algn="ctr" latinLnBrk="1"/>
                      <a:r>
                        <a:rPr lang="en-US" altLang="ko-KR" sz="1200" dirty="0" smtClean="0"/>
                        <a:t>9</a:t>
                      </a:r>
                      <a:endParaRPr lang="ko-KR" altLang="en-US" sz="1200" dirty="0"/>
                    </a:p>
                  </a:txBody>
                  <a:tcPr anchor="ctr"/>
                </a:tc>
                <a:tc>
                  <a:txBody>
                    <a:bodyPr/>
                    <a:lstStyle/>
                    <a:p>
                      <a:pPr algn="ctr" latinLnBrk="1"/>
                      <a:r>
                        <a:rPr lang="en-US" altLang="ko-KR" sz="1200" dirty="0" smtClean="0"/>
                        <a:t>33</a:t>
                      </a:r>
                      <a:endParaRPr lang="ko-KR" altLang="en-US" sz="1200" dirty="0"/>
                    </a:p>
                  </a:txBody>
                  <a:tcPr anchor="ctr"/>
                </a:tc>
                <a:tc>
                  <a:txBody>
                    <a:bodyPr/>
                    <a:lstStyle/>
                    <a:p>
                      <a:pPr algn="ctr" latinLnBrk="1"/>
                      <a:r>
                        <a:rPr lang="en-US" altLang="ko-KR" sz="1200" dirty="0" smtClean="0"/>
                        <a:t>9</a:t>
                      </a:r>
                      <a:endParaRPr lang="ko-KR" altLang="en-US" sz="1200" dirty="0"/>
                    </a:p>
                  </a:txBody>
                  <a:tcPr anchor="ctr"/>
                </a:tc>
                <a:tc>
                  <a:txBody>
                    <a:bodyPr/>
                    <a:lstStyle/>
                    <a:p>
                      <a:pPr algn="ctr" latinLnBrk="1"/>
                      <a:r>
                        <a:rPr lang="en-US" altLang="ko-KR" sz="1200" dirty="0" smtClean="0"/>
                        <a:t>72</a:t>
                      </a:r>
                      <a:endParaRPr lang="ko-KR" altLang="en-US" sz="1200" dirty="0"/>
                    </a:p>
                  </a:txBody>
                  <a:tcPr anchor="ctr"/>
                </a:tc>
                <a:tc>
                  <a:txBody>
                    <a:bodyPr/>
                    <a:lstStyle/>
                    <a:p>
                      <a:pPr algn="ctr" latinLnBrk="1"/>
                      <a:r>
                        <a:rPr lang="en-US" altLang="ko-KR" sz="1200" dirty="0" smtClean="0"/>
                        <a:t>2</a:t>
                      </a:r>
                      <a:endParaRPr lang="ko-KR" altLang="en-US" sz="1200" dirty="0"/>
                    </a:p>
                  </a:txBody>
                  <a:tcPr anchor="ctr"/>
                </a:tc>
                <a:tc>
                  <a:txBody>
                    <a:bodyPr/>
                    <a:lstStyle/>
                    <a:p>
                      <a:pPr algn="ctr" latinLnBrk="1"/>
                      <a:r>
                        <a:rPr lang="en-US" altLang="ko-KR" sz="1200" dirty="0" smtClean="0"/>
                        <a:t>35</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smtClean="0"/>
                        <a:t>Ad</a:t>
                      </a:r>
                      <a:endParaRPr lang="ko-KR" altLang="en-US" sz="1200" dirty="0"/>
                    </a:p>
                  </a:txBody>
                  <a:tcPr anchor="ctr"/>
                </a:tc>
                <a:tc>
                  <a:txBody>
                    <a:bodyPr/>
                    <a:lstStyle/>
                    <a:p>
                      <a:pPr algn="ctr" latinLnBrk="1"/>
                      <a:r>
                        <a:rPr lang="en-US" altLang="ko-KR" sz="1200" dirty="0" smtClean="0"/>
                        <a:t>15</a:t>
                      </a:r>
                      <a:endParaRPr lang="ko-KR" altLang="en-US" sz="1200" dirty="0"/>
                    </a:p>
                  </a:txBody>
                  <a:tcPr anchor="ctr"/>
                </a:tc>
                <a:tc>
                  <a:txBody>
                    <a:bodyPr/>
                    <a:lstStyle/>
                    <a:p>
                      <a:pPr algn="ctr" latinLnBrk="1"/>
                      <a:r>
                        <a:rPr lang="en-US" altLang="ko-KR" sz="1200" dirty="0" smtClean="0"/>
                        <a:t>46</a:t>
                      </a:r>
                      <a:endParaRPr lang="ko-KR" altLang="en-US" sz="1200" dirty="0"/>
                    </a:p>
                  </a:txBody>
                  <a:tcPr anchor="ctr"/>
                </a:tc>
                <a:tc>
                  <a:txBody>
                    <a:bodyPr/>
                    <a:lstStyle/>
                    <a:p>
                      <a:pPr algn="ctr" latinLnBrk="1"/>
                      <a:r>
                        <a:rPr lang="en-US" altLang="ko-KR" sz="1200" dirty="0" smtClean="0"/>
                        <a:t>13</a:t>
                      </a:r>
                      <a:endParaRPr lang="ko-KR" altLang="en-US" sz="1200" dirty="0"/>
                    </a:p>
                  </a:txBody>
                  <a:tcPr anchor="ctr"/>
                </a:tc>
                <a:tc>
                  <a:txBody>
                    <a:bodyPr/>
                    <a:lstStyle/>
                    <a:p>
                      <a:pPr algn="ctr" latinLnBrk="1"/>
                      <a:r>
                        <a:rPr lang="en-US" altLang="ko-KR" sz="1200" dirty="0" smtClean="0"/>
                        <a:t>92</a:t>
                      </a:r>
                      <a:endParaRPr lang="ko-KR" altLang="en-US" sz="1200" dirty="0"/>
                    </a:p>
                  </a:txBody>
                  <a:tcPr anchor="ctr"/>
                </a:tc>
                <a:tc>
                  <a:txBody>
                    <a:bodyPr/>
                    <a:lstStyle/>
                    <a:p>
                      <a:pPr algn="ctr" latinLnBrk="1"/>
                      <a:r>
                        <a:rPr lang="en-US" altLang="ko-KR" sz="1200" dirty="0" smtClean="0"/>
                        <a:t>5</a:t>
                      </a:r>
                      <a:endParaRPr lang="ko-KR" altLang="en-US" sz="1200" dirty="0"/>
                    </a:p>
                  </a:txBody>
                  <a:tcPr anchor="ctr"/>
                </a:tc>
                <a:tc>
                  <a:txBody>
                    <a:bodyPr/>
                    <a:lstStyle/>
                    <a:p>
                      <a:pPr algn="ctr" latinLnBrk="1"/>
                      <a:r>
                        <a:rPr lang="en-US" altLang="ko-KR" sz="1200" dirty="0" smtClean="0"/>
                        <a:t>52</a:t>
                      </a:r>
                      <a:endParaRPr lang="ko-KR" altLang="en-US" sz="1200" dirty="0"/>
                    </a:p>
                  </a:txBody>
                  <a:tcPr anchor="ctr"/>
                </a:tc>
                <a:tc>
                  <a:txBody>
                    <a:bodyPr/>
                    <a:lstStyle/>
                    <a:p>
                      <a:pPr algn="ctr" latinLnBrk="1"/>
                      <a:r>
                        <a:rPr lang="en-US" altLang="ko-KR" sz="1200" dirty="0" smtClean="0"/>
                        <a:t>15</a:t>
                      </a:r>
                      <a:endParaRPr lang="ko-KR" altLang="en-US" sz="1200" dirty="0"/>
                    </a:p>
                  </a:txBody>
                  <a:tcPr anchor="ctr"/>
                </a:tc>
                <a:tc>
                  <a:txBody>
                    <a:bodyPr/>
                    <a:lstStyle/>
                    <a:p>
                      <a:pPr algn="ctr" latinLnBrk="1"/>
                      <a:r>
                        <a:rPr lang="en-US" altLang="ko-KR" sz="1200" dirty="0" smtClean="0"/>
                        <a:t>48</a:t>
                      </a:r>
                      <a:endParaRPr lang="ko-KR" altLang="en-US" sz="1200" dirty="0"/>
                    </a:p>
                  </a:txBody>
                  <a:tcPr anchor="ctr"/>
                </a:tc>
                <a:tc>
                  <a:txBody>
                    <a:bodyPr/>
                    <a:lstStyle/>
                    <a:p>
                      <a:pPr algn="ctr" latinLnBrk="1"/>
                      <a:r>
                        <a:rPr lang="en-US" altLang="ko-KR" sz="1200" dirty="0" smtClean="0"/>
                        <a:t>11</a:t>
                      </a:r>
                      <a:endParaRPr lang="ko-KR" altLang="en-US" sz="1200" dirty="0"/>
                    </a:p>
                  </a:txBody>
                  <a:tcPr anchor="ctr"/>
                </a:tc>
                <a:tc>
                  <a:txBody>
                    <a:bodyPr/>
                    <a:lstStyle/>
                    <a:p>
                      <a:pPr algn="ctr" latinLnBrk="1"/>
                      <a:r>
                        <a:rPr lang="en-US" altLang="ko-KR" sz="1200" dirty="0" smtClean="0"/>
                        <a:t>89</a:t>
                      </a:r>
                      <a:endParaRPr lang="ko-KR" altLang="en-US" sz="1200" dirty="0"/>
                    </a:p>
                  </a:txBody>
                  <a:tcPr anchor="ctr"/>
                </a:tc>
                <a:tc>
                  <a:txBody>
                    <a:bodyPr/>
                    <a:lstStyle/>
                    <a:p>
                      <a:pPr algn="ctr" latinLnBrk="1"/>
                      <a:r>
                        <a:rPr lang="en-US" altLang="ko-KR" sz="1200" dirty="0" smtClean="0"/>
                        <a:t>5</a:t>
                      </a:r>
                      <a:endParaRPr lang="ko-KR" altLang="en-US" sz="1200" dirty="0"/>
                    </a:p>
                  </a:txBody>
                  <a:tcPr anchor="ctr"/>
                </a:tc>
                <a:tc>
                  <a:txBody>
                    <a:bodyPr/>
                    <a:lstStyle/>
                    <a:p>
                      <a:pPr algn="ctr" latinLnBrk="1"/>
                      <a:r>
                        <a:rPr lang="en-US" altLang="ko-KR" sz="1200" dirty="0" smtClean="0"/>
                        <a:t>46</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err="1" smtClean="0"/>
                        <a:t>Ad+Old</a:t>
                      </a:r>
                      <a:endParaRPr lang="ko-KR" altLang="en-US" sz="1200" dirty="0"/>
                    </a:p>
                  </a:txBody>
                  <a:tcPr anchor="ctr"/>
                </a:tc>
                <a:tc>
                  <a:txBody>
                    <a:bodyPr/>
                    <a:lstStyle/>
                    <a:p>
                      <a:pPr algn="ctr" latinLnBrk="1"/>
                      <a:r>
                        <a:rPr lang="en-US" altLang="ko-KR" sz="1200" dirty="0" smtClean="0"/>
                        <a:t>14</a:t>
                      </a:r>
                      <a:endParaRPr lang="ko-KR" altLang="en-US" sz="1200" dirty="0"/>
                    </a:p>
                  </a:txBody>
                  <a:tcPr anchor="ctr"/>
                </a:tc>
                <a:tc>
                  <a:txBody>
                    <a:bodyPr/>
                    <a:lstStyle/>
                    <a:p>
                      <a:pPr algn="ctr" latinLnBrk="1"/>
                      <a:r>
                        <a:rPr lang="en-US" altLang="ko-KR" sz="1200" dirty="0" smtClean="0"/>
                        <a:t>48</a:t>
                      </a:r>
                      <a:endParaRPr lang="ko-KR" altLang="en-US" sz="1200" dirty="0"/>
                    </a:p>
                  </a:txBody>
                  <a:tcPr anchor="ctr"/>
                </a:tc>
                <a:tc>
                  <a:txBody>
                    <a:bodyPr/>
                    <a:lstStyle/>
                    <a:p>
                      <a:pPr algn="ctr" latinLnBrk="1"/>
                      <a:r>
                        <a:rPr lang="en-US" altLang="ko-KR" sz="1200" dirty="0" smtClean="0"/>
                        <a:t>12</a:t>
                      </a:r>
                      <a:endParaRPr lang="ko-KR" altLang="en-US" sz="1200" dirty="0"/>
                    </a:p>
                  </a:txBody>
                  <a:tcPr anchor="ctr"/>
                </a:tc>
                <a:tc>
                  <a:txBody>
                    <a:bodyPr/>
                    <a:lstStyle/>
                    <a:p>
                      <a:pPr algn="ctr" latinLnBrk="1"/>
                      <a:r>
                        <a:rPr lang="en-US" altLang="ko-KR" sz="1200" dirty="0" smtClean="0"/>
                        <a:t>88</a:t>
                      </a:r>
                      <a:endParaRPr lang="ko-KR" altLang="en-US" sz="1200" dirty="0"/>
                    </a:p>
                  </a:txBody>
                  <a:tcPr anchor="ctr"/>
                </a:tc>
                <a:tc>
                  <a:txBody>
                    <a:bodyPr/>
                    <a:lstStyle/>
                    <a:p>
                      <a:pPr algn="ctr" latinLnBrk="1"/>
                      <a:r>
                        <a:rPr lang="en-US" altLang="ko-KR" sz="1200" dirty="0" smtClean="0"/>
                        <a:t>3</a:t>
                      </a:r>
                      <a:endParaRPr lang="ko-KR" altLang="en-US" sz="1200" dirty="0"/>
                    </a:p>
                  </a:txBody>
                  <a:tcPr anchor="ctr"/>
                </a:tc>
                <a:tc>
                  <a:txBody>
                    <a:bodyPr/>
                    <a:lstStyle/>
                    <a:p>
                      <a:pPr algn="ctr" latinLnBrk="1"/>
                      <a:r>
                        <a:rPr lang="en-US" altLang="ko-KR" sz="1200" dirty="0" smtClean="0"/>
                        <a:t>38</a:t>
                      </a:r>
                      <a:endParaRPr lang="ko-KR" altLang="en-US" sz="1200" dirty="0"/>
                    </a:p>
                  </a:txBody>
                  <a:tcPr anchor="ctr"/>
                </a:tc>
                <a:tc>
                  <a:txBody>
                    <a:bodyPr/>
                    <a:lstStyle/>
                    <a:p>
                      <a:pPr algn="ctr" latinLnBrk="1"/>
                      <a:r>
                        <a:rPr lang="en-US" altLang="ko-KR" sz="1200" dirty="0" smtClean="0"/>
                        <a:t>13</a:t>
                      </a:r>
                      <a:endParaRPr lang="ko-KR" altLang="en-US" sz="1200" dirty="0"/>
                    </a:p>
                  </a:txBody>
                  <a:tcPr anchor="ctr"/>
                </a:tc>
                <a:tc>
                  <a:txBody>
                    <a:bodyPr/>
                    <a:lstStyle/>
                    <a:p>
                      <a:pPr algn="ctr" latinLnBrk="1"/>
                      <a:r>
                        <a:rPr lang="en-US" altLang="ko-KR" sz="1200" dirty="0" smtClean="0"/>
                        <a:t>46</a:t>
                      </a:r>
                      <a:endParaRPr lang="ko-KR" altLang="en-US" sz="1200" dirty="0"/>
                    </a:p>
                  </a:txBody>
                  <a:tcPr anchor="ctr"/>
                </a:tc>
                <a:tc>
                  <a:txBody>
                    <a:bodyPr/>
                    <a:lstStyle/>
                    <a:p>
                      <a:pPr algn="ctr" latinLnBrk="1"/>
                      <a:r>
                        <a:rPr lang="en-US" altLang="ko-KR" sz="1200" dirty="0" smtClean="0"/>
                        <a:t>13</a:t>
                      </a:r>
                      <a:endParaRPr lang="ko-KR" altLang="en-US" sz="1200" dirty="0"/>
                    </a:p>
                  </a:txBody>
                  <a:tcPr anchor="ctr"/>
                </a:tc>
                <a:tc>
                  <a:txBody>
                    <a:bodyPr/>
                    <a:lstStyle/>
                    <a:p>
                      <a:pPr algn="ctr" latinLnBrk="1"/>
                      <a:r>
                        <a:rPr lang="en-US" altLang="ko-KR" sz="1200" dirty="0" smtClean="0"/>
                        <a:t>88</a:t>
                      </a:r>
                      <a:endParaRPr lang="ko-KR" altLang="en-US" sz="1200" dirty="0"/>
                    </a:p>
                  </a:txBody>
                  <a:tcPr anchor="ctr"/>
                </a:tc>
                <a:tc>
                  <a:txBody>
                    <a:bodyPr/>
                    <a:lstStyle/>
                    <a:p>
                      <a:pPr algn="ctr" latinLnBrk="1"/>
                      <a:r>
                        <a:rPr lang="en-US" altLang="ko-KR" sz="1200" dirty="0" smtClean="0"/>
                        <a:t>3</a:t>
                      </a:r>
                      <a:endParaRPr lang="ko-KR" altLang="en-US" sz="1200" dirty="0"/>
                    </a:p>
                  </a:txBody>
                  <a:tcPr anchor="ctr"/>
                </a:tc>
                <a:tc>
                  <a:txBody>
                    <a:bodyPr/>
                    <a:lstStyle/>
                    <a:p>
                      <a:pPr algn="ctr" latinLnBrk="1"/>
                      <a:r>
                        <a:rPr lang="en-US" altLang="ko-KR" sz="1200" dirty="0" smtClean="0"/>
                        <a:t>34</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smtClean="0"/>
                        <a:t>Old</a:t>
                      </a:r>
                      <a:endParaRPr lang="ko-KR" altLang="en-US" sz="1200" dirty="0"/>
                    </a:p>
                  </a:txBody>
                  <a:tcPr anchor="ctr"/>
                </a:tc>
                <a:tc>
                  <a:txBody>
                    <a:bodyPr/>
                    <a:lstStyle/>
                    <a:p>
                      <a:pPr algn="ctr" latinLnBrk="1"/>
                      <a:r>
                        <a:rPr lang="en-US" altLang="ko-KR" sz="1200" dirty="0" smtClean="0"/>
                        <a:t>12</a:t>
                      </a:r>
                      <a:endParaRPr lang="ko-KR" altLang="en-US" sz="1200" dirty="0"/>
                    </a:p>
                  </a:txBody>
                  <a:tcPr anchor="ctr"/>
                </a:tc>
                <a:tc>
                  <a:txBody>
                    <a:bodyPr/>
                    <a:lstStyle/>
                    <a:p>
                      <a:pPr algn="ctr" latinLnBrk="1"/>
                      <a:r>
                        <a:rPr lang="en-US" altLang="ko-KR" sz="1200" dirty="0" smtClean="0"/>
                        <a:t>49</a:t>
                      </a:r>
                      <a:endParaRPr lang="ko-KR" altLang="en-US" sz="1200" dirty="0"/>
                    </a:p>
                  </a:txBody>
                  <a:tcPr anchor="ctr"/>
                </a:tc>
                <a:tc>
                  <a:txBody>
                    <a:bodyPr/>
                    <a:lstStyle/>
                    <a:p>
                      <a:pPr algn="ctr" latinLnBrk="1"/>
                      <a:r>
                        <a:rPr lang="en-US" altLang="ko-KR" sz="1200" dirty="0" smtClean="0"/>
                        <a:t>14</a:t>
                      </a:r>
                      <a:endParaRPr lang="ko-KR" altLang="en-US" sz="1200" dirty="0"/>
                    </a:p>
                  </a:txBody>
                  <a:tcPr anchor="ctr"/>
                </a:tc>
                <a:tc>
                  <a:txBody>
                    <a:bodyPr/>
                    <a:lstStyle/>
                    <a:p>
                      <a:pPr algn="ctr" latinLnBrk="1"/>
                      <a:r>
                        <a:rPr lang="en-US" altLang="ko-KR" sz="1200" dirty="0" smtClean="0"/>
                        <a:t>97</a:t>
                      </a:r>
                      <a:endParaRPr lang="ko-KR" altLang="en-US" sz="1200" dirty="0"/>
                    </a:p>
                  </a:txBody>
                  <a:tcPr anchor="ctr"/>
                </a:tc>
                <a:tc>
                  <a:txBody>
                    <a:bodyPr/>
                    <a:lstStyle/>
                    <a:p>
                      <a:pPr algn="ctr" latinLnBrk="1"/>
                      <a:r>
                        <a:rPr lang="en-US" altLang="ko-KR" sz="1200" dirty="0" smtClean="0"/>
                        <a:t>2</a:t>
                      </a:r>
                      <a:endParaRPr lang="ko-KR" altLang="en-US" sz="1200" dirty="0"/>
                    </a:p>
                  </a:txBody>
                  <a:tcPr anchor="ctr"/>
                </a:tc>
                <a:tc>
                  <a:txBody>
                    <a:bodyPr/>
                    <a:lstStyle/>
                    <a:p>
                      <a:pPr algn="ctr" latinLnBrk="1"/>
                      <a:r>
                        <a:rPr lang="en-US" altLang="ko-KR" sz="1200" dirty="0" smtClean="0"/>
                        <a:t>18</a:t>
                      </a:r>
                      <a:endParaRPr lang="ko-KR" altLang="en-US" sz="1200" dirty="0"/>
                    </a:p>
                  </a:txBody>
                  <a:tcPr anchor="ctr"/>
                </a:tc>
                <a:tc>
                  <a:txBody>
                    <a:bodyPr/>
                    <a:lstStyle/>
                    <a:p>
                      <a:pPr algn="ctr" latinLnBrk="1"/>
                      <a:r>
                        <a:rPr lang="en-US" altLang="ko-KR" sz="1200" dirty="0" smtClean="0"/>
                        <a:t>10</a:t>
                      </a:r>
                      <a:endParaRPr lang="ko-KR" altLang="en-US" sz="1200" dirty="0"/>
                    </a:p>
                  </a:txBody>
                  <a:tcPr anchor="ctr"/>
                </a:tc>
                <a:tc>
                  <a:txBody>
                    <a:bodyPr/>
                    <a:lstStyle/>
                    <a:p>
                      <a:pPr algn="ctr" latinLnBrk="1"/>
                      <a:r>
                        <a:rPr lang="en-US" altLang="ko-KR" sz="1200" dirty="0" smtClean="0"/>
                        <a:t>46</a:t>
                      </a:r>
                      <a:endParaRPr lang="ko-KR" altLang="en-US" sz="1200" dirty="0"/>
                    </a:p>
                  </a:txBody>
                  <a:tcPr anchor="ctr"/>
                </a:tc>
                <a:tc>
                  <a:txBody>
                    <a:bodyPr/>
                    <a:lstStyle/>
                    <a:p>
                      <a:pPr algn="ctr" latinLnBrk="1"/>
                      <a:r>
                        <a:rPr lang="en-US" altLang="ko-KR" sz="1200" dirty="0" smtClean="0"/>
                        <a:t>14</a:t>
                      </a:r>
                      <a:endParaRPr lang="ko-KR" altLang="en-US" sz="1200" dirty="0"/>
                    </a:p>
                  </a:txBody>
                  <a:tcPr anchor="ctr"/>
                </a:tc>
                <a:tc>
                  <a:txBody>
                    <a:bodyPr/>
                    <a:lstStyle/>
                    <a:p>
                      <a:pPr algn="ctr" latinLnBrk="1"/>
                      <a:r>
                        <a:rPr lang="en-US" altLang="ko-KR" sz="1200" dirty="0" smtClean="0"/>
                        <a:t>97</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18</a:t>
                      </a:r>
                      <a:endParaRPr lang="ko-KR" altLang="en-US" sz="1200" dirty="0"/>
                    </a:p>
                  </a:txBody>
                  <a:tcPr anchor="ctr"/>
                </a:tc>
              </a:tr>
              <a:tr h="335150">
                <a:tc vMerge="1">
                  <a:txBody>
                    <a:bodyPr/>
                    <a:lstStyle/>
                    <a:p>
                      <a:pPr latinLnBrk="1"/>
                      <a:endParaRPr lang="ko-KR" altLang="en-US" dirty="0"/>
                    </a:p>
                  </a:txBody>
                  <a:tcPr/>
                </a:tc>
                <a:tc>
                  <a:txBody>
                    <a:bodyPr/>
                    <a:lstStyle/>
                    <a:p>
                      <a:pPr latinLnBrk="1"/>
                      <a:r>
                        <a:rPr lang="en-US" altLang="ko-KR" sz="1200" dirty="0" err="1" smtClean="0"/>
                        <a:t>Ch+Old</a:t>
                      </a:r>
                      <a:endParaRPr lang="ko-KR" altLang="en-US" sz="1200" dirty="0"/>
                    </a:p>
                  </a:txBody>
                  <a:tcPr anchor="ctr"/>
                </a:tc>
                <a:tc>
                  <a:txBody>
                    <a:bodyPr/>
                    <a:lstStyle/>
                    <a:p>
                      <a:pPr algn="ctr" latinLnBrk="1"/>
                      <a:r>
                        <a:rPr lang="en-US" altLang="ko-KR" sz="1200" dirty="0" smtClean="0"/>
                        <a:t>6</a:t>
                      </a:r>
                      <a:endParaRPr lang="ko-KR" altLang="en-US" sz="1200" dirty="0"/>
                    </a:p>
                  </a:txBody>
                  <a:tcPr anchor="ctr"/>
                </a:tc>
                <a:tc>
                  <a:txBody>
                    <a:bodyPr/>
                    <a:lstStyle/>
                    <a:p>
                      <a:pPr algn="ctr" latinLnBrk="1"/>
                      <a:r>
                        <a:rPr lang="en-US" altLang="ko-KR" sz="1200" dirty="0" smtClean="0"/>
                        <a:t>25</a:t>
                      </a:r>
                      <a:endParaRPr lang="ko-KR" altLang="en-US" sz="1200" dirty="0"/>
                    </a:p>
                  </a:txBody>
                  <a:tcPr anchor="ctr"/>
                </a:tc>
                <a:tc>
                  <a:txBody>
                    <a:bodyPr/>
                    <a:lstStyle/>
                    <a:p>
                      <a:pPr algn="ctr" latinLnBrk="1"/>
                      <a:r>
                        <a:rPr lang="en-US" altLang="ko-KR" sz="1200" dirty="0" smtClean="0"/>
                        <a:t>9</a:t>
                      </a:r>
                      <a:endParaRPr lang="ko-KR" altLang="en-US" sz="1200" dirty="0"/>
                    </a:p>
                  </a:txBody>
                  <a:tcPr anchor="ctr"/>
                </a:tc>
                <a:tc>
                  <a:txBody>
                    <a:bodyPr/>
                    <a:lstStyle/>
                    <a:p>
                      <a:pPr algn="ctr" latinLnBrk="1"/>
                      <a:r>
                        <a:rPr lang="en-US" altLang="ko-KR" sz="1200" dirty="0" smtClean="0"/>
                        <a:t>80</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30</a:t>
                      </a:r>
                      <a:endParaRPr lang="ko-KR" altLang="en-US" sz="1200" dirty="0"/>
                    </a:p>
                  </a:txBody>
                  <a:tcPr anchor="ctr"/>
                </a:tc>
                <a:tc>
                  <a:txBody>
                    <a:bodyPr/>
                    <a:lstStyle/>
                    <a:p>
                      <a:pPr algn="ctr" latinLnBrk="1"/>
                      <a:r>
                        <a:rPr lang="en-US" altLang="ko-KR" sz="1200" dirty="0" smtClean="0"/>
                        <a:t>5</a:t>
                      </a:r>
                      <a:endParaRPr lang="ko-KR" altLang="en-US" sz="1200" dirty="0"/>
                    </a:p>
                  </a:txBody>
                  <a:tcPr anchor="ctr"/>
                </a:tc>
                <a:tc>
                  <a:txBody>
                    <a:bodyPr/>
                    <a:lstStyle/>
                    <a:p>
                      <a:pPr algn="ctr" latinLnBrk="1"/>
                      <a:r>
                        <a:rPr lang="en-US" altLang="ko-KR" sz="1200" dirty="0" smtClean="0"/>
                        <a:t>21</a:t>
                      </a:r>
                      <a:endParaRPr lang="ko-KR" altLang="en-US" sz="1200" dirty="0"/>
                    </a:p>
                  </a:txBody>
                  <a:tcPr anchor="ctr"/>
                </a:tc>
                <a:tc>
                  <a:txBody>
                    <a:bodyPr/>
                    <a:lstStyle/>
                    <a:p>
                      <a:pPr algn="ctr" latinLnBrk="1"/>
                      <a:r>
                        <a:rPr lang="en-US" altLang="ko-KR" sz="1200" dirty="0" smtClean="0"/>
                        <a:t>10</a:t>
                      </a:r>
                      <a:endParaRPr lang="ko-KR" altLang="en-US" sz="1200" dirty="0"/>
                    </a:p>
                  </a:txBody>
                  <a:tcPr anchor="ctr"/>
                </a:tc>
                <a:tc>
                  <a:txBody>
                    <a:bodyPr/>
                    <a:lstStyle/>
                    <a:p>
                      <a:pPr algn="ctr" latinLnBrk="1"/>
                      <a:r>
                        <a:rPr lang="en-US" altLang="ko-KR" sz="1200" dirty="0" smtClean="0"/>
                        <a:t>80</a:t>
                      </a:r>
                      <a:endParaRPr lang="ko-KR" altLang="en-US" sz="1200" dirty="0"/>
                    </a:p>
                  </a:txBody>
                  <a:tcPr anchor="ctr"/>
                </a:tc>
                <a:tc>
                  <a:txBody>
                    <a:bodyPr/>
                    <a:lstStyle/>
                    <a:p>
                      <a:pPr algn="ctr" latinLnBrk="1"/>
                      <a:r>
                        <a:rPr lang="en-US" altLang="ko-KR" sz="1200" dirty="0" smtClean="0"/>
                        <a:t>1</a:t>
                      </a:r>
                      <a:endParaRPr lang="ko-KR" altLang="en-US" sz="1200" dirty="0"/>
                    </a:p>
                  </a:txBody>
                  <a:tcPr anchor="ctr"/>
                </a:tc>
                <a:tc>
                  <a:txBody>
                    <a:bodyPr/>
                    <a:lstStyle/>
                    <a:p>
                      <a:pPr algn="ctr" latinLnBrk="1"/>
                      <a:r>
                        <a:rPr lang="en-US" altLang="ko-KR" sz="1200" dirty="0" smtClean="0"/>
                        <a:t>27</a:t>
                      </a:r>
                      <a:endParaRPr lang="ko-KR" altLang="en-US" sz="1200" dirty="0"/>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제목 1"/>
          <p:cNvSpPr>
            <a:spLocks noGrp="1"/>
          </p:cNvSpPr>
          <p:nvPr>
            <p:ph type="title"/>
          </p:nvPr>
        </p:nvSpPr>
        <p:spPr>
          <a:xfrm>
            <a:off x="612775" y="228600"/>
            <a:ext cx="8153400" cy="990600"/>
          </a:xfrm>
        </p:spPr>
        <p:txBody>
          <a:bodyPr/>
          <a:lstStyle/>
          <a:p>
            <a:r>
              <a:rPr lang="en-US" altLang="ko-KR" sz="2800" b="1" smtClean="0"/>
              <a:t>Valuation and comparison of unpaid care work </a:t>
            </a:r>
            <a:endParaRPr lang="ko-KR" altLang="en-US" sz="2800" b="1" smtClean="0"/>
          </a:p>
        </p:txBody>
      </p:sp>
      <p:sp>
        <p:nvSpPr>
          <p:cNvPr id="27650" name="내용 개체 틀 2"/>
          <p:cNvSpPr>
            <a:spLocks noGrp="1"/>
          </p:cNvSpPr>
          <p:nvPr>
            <p:ph sz="quarter" idx="1"/>
          </p:nvPr>
        </p:nvSpPr>
        <p:spPr>
          <a:xfrm>
            <a:off x="612775" y="1600200"/>
            <a:ext cx="8153400" cy="4495800"/>
          </a:xfrm>
        </p:spPr>
        <p:txBody>
          <a:bodyPr/>
          <a:lstStyle/>
          <a:p>
            <a:pPr>
              <a:buFont typeface="Wingdings" pitchFamily="2" charset="2"/>
              <a:buNone/>
            </a:pPr>
            <a:r>
              <a:rPr lang="en-US" altLang="ko-KR" sz="1600" smtClean="0"/>
              <a:t>Table 12. Unpaid Care Work and Person Care as Percentage of GDP: Different Approaches</a:t>
            </a:r>
            <a:endParaRPr lang="ko-KR" altLang="en-US" sz="1600" smtClean="0"/>
          </a:p>
        </p:txBody>
      </p:sp>
      <p:graphicFrame>
        <p:nvGraphicFramePr>
          <p:cNvPr id="5" name="표 4"/>
          <p:cNvGraphicFramePr>
            <a:graphicFrameLocks noGrp="1"/>
          </p:cNvGraphicFramePr>
          <p:nvPr/>
        </p:nvGraphicFramePr>
        <p:xfrm>
          <a:off x="900113" y="2276475"/>
          <a:ext cx="7132637" cy="4217988"/>
        </p:xfrm>
        <a:graphic>
          <a:graphicData uri="http://schemas.openxmlformats.org/drawingml/2006/table">
            <a:tbl>
              <a:tblPr firstRow="1" bandRow="1">
                <a:tableStyleId>{5C22544A-7EE6-4342-B048-85BDC9FD1C3A}</a:tableStyleId>
              </a:tblPr>
              <a:tblGrid>
                <a:gridCol w="1908000"/>
                <a:gridCol w="870857"/>
                <a:gridCol w="870857"/>
                <a:gridCol w="870857"/>
                <a:gridCol w="870857"/>
                <a:gridCol w="870857"/>
                <a:gridCol w="870857"/>
              </a:tblGrid>
              <a:tr h="468000">
                <a:tc rowSpan="2">
                  <a:txBody>
                    <a:bodyPr/>
                    <a:lstStyle/>
                    <a:p>
                      <a:pPr algn="ctr" latinLnBrk="1"/>
                      <a:endParaRPr lang="ko-KR" altLang="en-US" dirty="0"/>
                    </a:p>
                  </a:txBody>
                  <a:tcPr anchor="ctr"/>
                </a:tc>
                <a:tc gridSpan="3">
                  <a:txBody>
                    <a:bodyPr/>
                    <a:lstStyle/>
                    <a:p>
                      <a:pPr algn="ctr" latinLnBrk="1"/>
                      <a:r>
                        <a:rPr lang="en-US" altLang="ko-KR" dirty="0" smtClean="0"/>
                        <a:t>Unpaid care work</a:t>
                      </a:r>
                      <a:endParaRPr lang="ko-KR" altLang="en-US" dirty="0"/>
                    </a:p>
                  </a:txBody>
                  <a:tcPr anchor="ctr"/>
                </a:tc>
                <a:tc hMerge="1">
                  <a:txBody>
                    <a:bodyPr/>
                    <a:lstStyle/>
                    <a:p>
                      <a:pPr latinLnBrk="1"/>
                      <a:endParaRPr lang="ko-KR" altLang="en-US" dirty="0"/>
                    </a:p>
                  </a:txBody>
                  <a:tcPr/>
                </a:tc>
                <a:tc hMerge="1">
                  <a:txBody>
                    <a:bodyPr/>
                    <a:lstStyle/>
                    <a:p>
                      <a:pPr latinLnBrk="1"/>
                      <a:endParaRPr lang="ko-KR" altLang="en-US" dirty="0"/>
                    </a:p>
                  </a:txBody>
                  <a:tcPr/>
                </a:tc>
                <a:tc gridSpan="3">
                  <a:txBody>
                    <a:bodyPr/>
                    <a:lstStyle/>
                    <a:p>
                      <a:pPr algn="ctr" latinLnBrk="1"/>
                      <a:r>
                        <a:rPr lang="en-US" altLang="ko-KR" dirty="0" smtClean="0"/>
                        <a:t>Person</a:t>
                      </a:r>
                      <a:r>
                        <a:rPr lang="en-US" altLang="ko-KR" baseline="0" dirty="0" smtClean="0"/>
                        <a:t> care</a:t>
                      </a:r>
                      <a:endParaRPr lang="ko-KR" altLang="en-US" dirty="0"/>
                    </a:p>
                  </a:txBody>
                  <a:tcPr anchor="ctr"/>
                </a:tc>
                <a:tc hMerge="1">
                  <a:txBody>
                    <a:bodyPr/>
                    <a:lstStyle/>
                    <a:p>
                      <a:pPr latinLnBrk="1"/>
                      <a:endParaRPr lang="ko-KR" altLang="en-US" dirty="0"/>
                    </a:p>
                  </a:txBody>
                  <a:tcPr/>
                </a:tc>
                <a:tc hMerge="1">
                  <a:txBody>
                    <a:bodyPr/>
                    <a:lstStyle/>
                    <a:p>
                      <a:pPr latinLnBrk="1"/>
                      <a:endParaRPr lang="ko-KR" altLang="en-US" dirty="0"/>
                    </a:p>
                  </a:txBody>
                  <a:tcPr/>
                </a:tc>
              </a:tr>
              <a:tr h="468000">
                <a:tc vMerge="1">
                  <a:txBody>
                    <a:bodyPr/>
                    <a:lstStyle/>
                    <a:p>
                      <a:pPr latinLnBrk="1"/>
                      <a:endParaRPr lang="ko-KR" altLang="en-US" dirty="0"/>
                    </a:p>
                  </a:txBody>
                  <a:tcPr/>
                </a:tc>
                <a:tc>
                  <a:txBody>
                    <a:bodyPr/>
                    <a:lstStyle/>
                    <a:p>
                      <a:pPr algn="ctr" latinLnBrk="1"/>
                      <a:r>
                        <a:rPr lang="en-US" altLang="ko-KR" dirty="0" smtClean="0"/>
                        <a:t>Male</a:t>
                      </a:r>
                      <a:endParaRPr lang="ko-KR" altLang="en-US" dirty="0"/>
                    </a:p>
                  </a:txBody>
                  <a:tcPr anchor="ctr"/>
                </a:tc>
                <a:tc>
                  <a:txBody>
                    <a:bodyPr/>
                    <a:lstStyle/>
                    <a:p>
                      <a:pPr algn="ctr" latinLnBrk="1"/>
                      <a:r>
                        <a:rPr lang="en-US" altLang="ko-KR" dirty="0" smtClean="0"/>
                        <a:t>Female</a:t>
                      </a:r>
                      <a:endParaRPr lang="ko-KR" altLang="en-US" dirty="0"/>
                    </a:p>
                  </a:txBody>
                  <a:tcPr anchor="ctr"/>
                </a:tc>
                <a:tc>
                  <a:txBody>
                    <a:bodyPr/>
                    <a:lstStyle/>
                    <a:p>
                      <a:pPr algn="ctr" latinLnBrk="1"/>
                      <a:r>
                        <a:rPr lang="en-US" altLang="ko-KR" dirty="0" smtClean="0"/>
                        <a:t>Total</a:t>
                      </a:r>
                      <a:endParaRPr lang="ko-KR" altLang="en-US" dirty="0"/>
                    </a:p>
                  </a:txBody>
                  <a:tcPr anchor="ctr"/>
                </a:tc>
                <a:tc>
                  <a:txBody>
                    <a:bodyPr/>
                    <a:lstStyle/>
                    <a:p>
                      <a:pPr algn="ctr" latinLnBrk="1"/>
                      <a:r>
                        <a:rPr lang="en-US" altLang="ko-KR" dirty="0" smtClean="0"/>
                        <a:t>Male</a:t>
                      </a:r>
                      <a:endParaRPr lang="ko-KR" altLang="en-US" dirty="0"/>
                    </a:p>
                  </a:txBody>
                  <a:tcPr anchor="ctr"/>
                </a:tc>
                <a:tc>
                  <a:txBody>
                    <a:bodyPr/>
                    <a:lstStyle/>
                    <a:p>
                      <a:pPr algn="ctr" latinLnBrk="1"/>
                      <a:r>
                        <a:rPr lang="en-US" altLang="ko-KR" dirty="0" smtClean="0"/>
                        <a:t>Female</a:t>
                      </a:r>
                      <a:endParaRPr lang="ko-KR" altLang="en-US" dirty="0"/>
                    </a:p>
                  </a:txBody>
                  <a:tcPr anchor="ctr"/>
                </a:tc>
                <a:tc>
                  <a:txBody>
                    <a:bodyPr/>
                    <a:lstStyle/>
                    <a:p>
                      <a:pPr algn="ctr" latinLnBrk="1"/>
                      <a:r>
                        <a:rPr lang="en-US" altLang="ko-KR" dirty="0" smtClean="0"/>
                        <a:t>Total</a:t>
                      </a:r>
                      <a:endParaRPr lang="ko-KR" altLang="en-US" dirty="0"/>
                    </a:p>
                  </a:txBody>
                  <a:tcPr anchor="ctr"/>
                </a:tc>
              </a:tr>
              <a:tr h="612068">
                <a:tc>
                  <a:txBody>
                    <a:bodyPr/>
                    <a:lstStyle/>
                    <a:p>
                      <a:pPr algn="ctr" latinLnBrk="1"/>
                      <a:r>
                        <a:rPr lang="en-US" altLang="ko-KR" dirty="0" smtClean="0"/>
                        <a:t>Average earnings for all employed</a:t>
                      </a:r>
                      <a:endParaRPr lang="ko-KR" altLang="en-US" dirty="0"/>
                    </a:p>
                  </a:txBody>
                  <a:tcPr anchor="ctr"/>
                </a:tc>
                <a:tc>
                  <a:txBody>
                    <a:bodyPr/>
                    <a:lstStyle/>
                    <a:p>
                      <a:pPr algn="ctr" latinLnBrk="1"/>
                      <a:r>
                        <a:rPr lang="en-US" altLang="ko-KR" dirty="0" smtClean="0"/>
                        <a:t>6</a:t>
                      </a:r>
                      <a:endParaRPr lang="ko-KR" altLang="en-US" dirty="0"/>
                    </a:p>
                  </a:txBody>
                  <a:tcPr anchor="ctr"/>
                </a:tc>
                <a:tc>
                  <a:txBody>
                    <a:bodyPr/>
                    <a:lstStyle/>
                    <a:p>
                      <a:pPr algn="ctr" latinLnBrk="1"/>
                      <a:r>
                        <a:rPr lang="en-US" altLang="ko-KR" dirty="0" smtClean="0"/>
                        <a:t>24</a:t>
                      </a:r>
                      <a:endParaRPr lang="ko-KR" altLang="en-US" dirty="0"/>
                    </a:p>
                  </a:txBody>
                  <a:tcPr anchor="ctr"/>
                </a:tc>
                <a:tc>
                  <a:txBody>
                    <a:bodyPr/>
                    <a:lstStyle/>
                    <a:p>
                      <a:pPr algn="ctr" latinLnBrk="1"/>
                      <a:r>
                        <a:rPr lang="en-US" altLang="ko-KR" dirty="0" smtClean="0"/>
                        <a:t>29</a:t>
                      </a:r>
                      <a:endParaRPr lang="ko-KR" altLang="en-US" dirty="0"/>
                    </a:p>
                  </a:txBody>
                  <a:tcPr anchor="ctr"/>
                </a:tc>
                <a:tc>
                  <a:txBody>
                    <a:bodyPr/>
                    <a:lstStyle/>
                    <a:p>
                      <a:pPr algn="ctr" latinLnBrk="1"/>
                      <a:r>
                        <a:rPr lang="en-US" altLang="ko-KR" dirty="0" smtClean="0"/>
                        <a:t>2</a:t>
                      </a:r>
                      <a:endParaRPr lang="ko-KR" altLang="en-US" dirty="0"/>
                    </a:p>
                  </a:txBody>
                  <a:tcPr anchor="ctr"/>
                </a:tc>
                <a:tc>
                  <a:txBody>
                    <a:bodyPr/>
                    <a:lstStyle/>
                    <a:p>
                      <a:pPr algn="ctr" latinLnBrk="1"/>
                      <a:r>
                        <a:rPr lang="en-US" altLang="ko-KR" dirty="0" smtClean="0"/>
                        <a:t>6</a:t>
                      </a:r>
                      <a:endParaRPr lang="ko-KR" altLang="en-US" dirty="0"/>
                    </a:p>
                  </a:txBody>
                  <a:tcPr anchor="ctr"/>
                </a:tc>
                <a:tc>
                  <a:txBody>
                    <a:bodyPr/>
                    <a:lstStyle/>
                    <a:p>
                      <a:pPr algn="ctr" latinLnBrk="1"/>
                      <a:r>
                        <a:rPr lang="en-US" altLang="ko-KR" dirty="0" smtClean="0"/>
                        <a:t>8</a:t>
                      </a:r>
                      <a:endParaRPr lang="ko-KR" altLang="en-US" dirty="0"/>
                    </a:p>
                  </a:txBody>
                  <a:tcPr anchor="ctr"/>
                </a:tc>
              </a:tr>
              <a:tr h="612068">
                <a:tc>
                  <a:txBody>
                    <a:bodyPr/>
                    <a:lstStyle/>
                    <a:p>
                      <a:pPr algn="ctr" latinLnBrk="1"/>
                      <a:r>
                        <a:rPr lang="en-US" altLang="ko-KR" dirty="0" smtClean="0"/>
                        <a:t>Average waged of all employees</a:t>
                      </a:r>
                      <a:endParaRPr lang="ko-KR" altLang="en-US" dirty="0"/>
                    </a:p>
                  </a:txBody>
                  <a:tcPr anchor="ctr"/>
                </a:tc>
                <a:tc>
                  <a:txBody>
                    <a:bodyPr/>
                    <a:lstStyle/>
                    <a:p>
                      <a:pPr algn="ctr" latinLnBrk="1"/>
                      <a:r>
                        <a:rPr lang="en-US" altLang="ko-KR" dirty="0" smtClean="0"/>
                        <a:t>5</a:t>
                      </a:r>
                      <a:endParaRPr lang="ko-KR" altLang="en-US" dirty="0"/>
                    </a:p>
                  </a:txBody>
                  <a:tcPr anchor="ctr"/>
                </a:tc>
                <a:tc>
                  <a:txBody>
                    <a:bodyPr/>
                    <a:lstStyle/>
                    <a:p>
                      <a:pPr algn="ctr" latinLnBrk="1"/>
                      <a:r>
                        <a:rPr lang="en-US" altLang="ko-KR" dirty="0" smtClean="0"/>
                        <a:t>24</a:t>
                      </a:r>
                      <a:endParaRPr lang="ko-KR" altLang="en-US" dirty="0"/>
                    </a:p>
                  </a:txBody>
                  <a:tcPr anchor="ctr"/>
                </a:tc>
                <a:tc>
                  <a:txBody>
                    <a:bodyPr/>
                    <a:lstStyle/>
                    <a:p>
                      <a:pPr algn="ctr" latinLnBrk="1"/>
                      <a:r>
                        <a:rPr lang="en-US" altLang="ko-KR" dirty="0" smtClean="0"/>
                        <a:t>29</a:t>
                      </a:r>
                      <a:endParaRPr lang="ko-KR" altLang="en-US" dirty="0"/>
                    </a:p>
                  </a:txBody>
                  <a:tcPr anchor="ctr"/>
                </a:tc>
                <a:tc>
                  <a:txBody>
                    <a:bodyPr/>
                    <a:lstStyle/>
                    <a:p>
                      <a:pPr algn="ctr" latinLnBrk="1"/>
                      <a:r>
                        <a:rPr lang="en-US" altLang="ko-KR" dirty="0" smtClean="0"/>
                        <a:t>2</a:t>
                      </a:r>
                      <a:endParaRPr lang="ko-KR" altLang="en-US" dirty="0"/>
                    </a:p>
                  </a:txBody>
                  <a:tcPr anchor="ctr"/>
                </a:tc>
                <a:tc>
                  <a:txBody>
                    <a:bodyPr/>
                    <a:lstStyle/>
                    <a:p>
                      <a:pPr algn="ctr" latinLnBrk="1"/>
                      <a:r>
                        <a:rPr lang="en-US" altLang="ko-KR" dirty="0" smtClean="0"/>
                        <a:t>6</a:t>
                      </a:r>
                      <a:endParaRPr lang="ko-KR" altLang="en-US" dirty="0"/>
                    </a:p>
                  </a:txBody>
                  <a:tcPr anchor="ctr"/>
                </a:tc>
                <a:tc>
                  <a:txBody>
                    <a:bodyPr/>
                    <a:lstStyle/>
                    <a:p>
                      <a:pPr algn="ctr" latinLnBrk="1"/>
                      <a:r>
                        <a:rPr lang="en-US" altLang="ko-KR" dirty="0" smtClean="0"/>
                        <a:t>8</a:t>
                      </a:r>
                      <a:endParaRPr lang="ko-KR" altLang="en-US" dirty="0"/>
                    </a:p>
                  </a:txBody>
                  <a:tcPr anchor="ctr"/>
                </a:tc>
              </a:tr>
              <a:tr h="612068">
                <a:tc>
                  <a:txBody>
                    <a:bodyPr/>
                    <a:lstStyle/>
                    <a:p>
                      <a:pPr algn="ctr" latinLnBrk="1"/>
                      <a:r>
                        <a:rPr lang="en-US" altLang="ko-KR" dirty="0" smtClean="0"/>
                        <a:t>Average</a:t>
                      </a:r>
                      <a:r>
                        <a:rPr lang="en-US" altLang="ko-KR" baseline="0" dirty="0" smtClean="0"/>
                        <a:t> generalist wage</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18</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5</a:t>
                      </a:r>
                      <a:endParaRPr lang="ko-KR" altLang="en-US" dirty="0"/>
                    </a:p>
                  </a:txBody>
                  <a:tcPr anchor="ctr"/>
                </a:tc>
              </a:tr>
              <a:tr h="612068">
                <a:tc>
                  <a:txBody>
                    <a:bodyPr/>
                    <a:lstStyle/>
                    <a:p>
                      <a:pPr algn="ctr" latinLnBrk="1"/>
                      <a:r>
                        <a:rPr lang="en-US" altLang="ko-KR" dirty="0" smtClean="0"/>
                        <a:t>Average domestic worker</a:t>
                      </a:r>
                      <a:r>
                        <a:rPr lang="en-US" altLang="ko-KR" baseline="0" dirty="0" smtClean="0"/>
                        <a:t> wage</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19</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a:t>
                      </a:r>
                      <a:endParaRPr lang="ko-KR" altLang="en-US" dirty="0"/>
                    </a:p>
                  </a:txBody>
                  <a:tcPr anchor="ctr"/>
                </a:tc>
                <a:tc>
                  <a:txBody>
                    <a:bodyPr/>
                    <a:lstStyle/>
                    <a:p>
                      <a:pPr algn="ctr" latinLnBrk="1"/>
                      <a:r>
                        <a:rPr lang="en-US" altLang="ko-KR" dirty="0" smtClean="0"/>
                        <a:t>5</a:t>
                      </a: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제목 1"/>
          <p:cNvSpPr>
            <a:spLocks noGrp="1"/>
          </p:cNvSpPr>
          <p:nvPr>
            <p:ph type="title"/>
          </p:nvPr>
        </p:nvSpPr>
        <p:spPr>
          <a:xfrm>
            <a:off x="612775" y="228600"/>
            <a:ext cx="8153400" cy="990600"/>
          </a:xfrm>
        </p:spPr>
        <p:txBody>
          <a:bodyPr/>
          <a:lstStyle/>
          <a:p>
            <a:r>
              <a:rPr lang="en-US" altLang="ko-KR" sz="2800" smtClean="0"/>
              <a:t>Continued </a:t>
            </a:r>
            <a:endParaRPr lang="ko-KR" altLang="en-US" sz="2800" smtClean="0"/>
          </a:p>
        </p:txBody>
      </p:sp>
      <p:sp>
        <p:nvSpPr>
          <p:cNvPr id="28674" name="내용 개체 틀 2"/>
          <p:cNvSpPr>
            <a:spLocks noGrp="1"/>
          </p:cNvSpPr>
          <p:nvPr>
            <p:ph sz="quarter" idx="1"/>
          </p:nvPr>
        </p:nvSpPr>
        <p:spPr>
          <a:xfrm>
            <a:off x="539750" y="1700213"/>
            <a:ext cx="8153400" cy="4495800"/>
          </a:xfrm>
        </p:spPr>
        <p:txBody>
          <a:bodyPr/>
          <a:lstStyle/>
          <a:p>
            <a:pPr>
              <a:buFont typeface="Wingdings" pitchFamily="2" charset="2"/>
              <a:buNone/>
            </a:pPr>
            <a:r>
              <a:rPr lang="en-US" altLang="ko-KR" sz="1600" smtClean="0"/>
              <a:t>Table 13. Total Value of Unpaid Care Work and Person by Year (Thousand Million Won): Different Approaches</a:t>
            </a:r>
            <a:endParaRPr lang="ko-KR" altLang="en-US" sz="1600" smtClean="0"/>
          </a:p>
        </p:txBody>
      </p:sp>
      <p:graphicFrame>
        <p:nvGraphicFramePr>
          <p:cNvPr id="5" name="표 4"/>
          <p:cNvGraphicFramePr>
            <a:graphicFrameLocks noGrp="1"/>
          </p:cNvGraphicFramePr>
          <p:nvPr/>
        </p:nvGraphicFramePr>
        <p:xfrm>
          <a:off x="684213" y="2276475"/>
          <a:ext cx="7132637" cy="3384550"/>
        </p:xfrm>
        <a:graphic>
          <a:graphicData uri="http://schemas.openxmlformats.org/drawingml/2006/table">
            <a:tbl>
              <a:tblPr firstRow="1" bandRow="1">
                <a:tableStyleId>{5C22544A-7EE6-4342-B048-85BDC9FD1C3A}</a:tableStyleId>
              </a:tblPr>
              <a:tblGrid>
                <a:gridCol w="1908000"/>
                <a:gridCol w="870857"/>
                <a:gridCol w="870857"/>
                <a:gridCol w="870857"/>
                <a:gridCol w="870857"/>
                <a:gridCol w="870857"/>
                <a:gridCol w="870857"/>
              </a:tblGrid>
              <a:tr h="468000">
                <a:tc rowSpan="2">
                  <a:txBody>
                    <a:bodyPr/>
                    <a:lstStyle/>
                    <a:p>
                      <a:pPr algn="ctr" latinLnBrk="1"/>
                      <a:endParaRPr lang="ko-KR" altLang="en-US" sz="1200" dirty="0"/>
                    </a:p>
                  </a:txBody>
                  <a:tcPr anchor="ctr"/>
                </a:tc>
                <a:tc gridSpan="3">
                  <a:txBody>
                    <a:bodyPr/>
                    <a:lstStyle/>
                    <a:p>
                      <a:pPr algn="ctr" latinLnBrk="1"/>
                      <a:r>
                        <a:rPr lang="en-US" altLang="ko-KR" sz="1200" dirty="0" smtClean="0"/>
                        <a:t>Unpaid care work</a:t>
                      </a:r>
                      <a:endParaRPr lang="ko-KR" altLang="en-US" sz="1200" dirty="0"/>
                    </a:p>
                  </a:txBody>
                  <a:tcPr anchor="ctr"/>
                </a:tc>
                <a:tc hMerge="1">
                  <a:txBody>
                    <a:bodyPr/>
                    <a:lstStyle/>
                    <a:p>
                      <a:pPr latinLnBrk="1"/>
                      <a:endParaRPr lang="ko-KR" altLang="en-US" dirty="0"/>
                    </a:p>
                  </a:txBody>
                  <a:tcPr/>
                </a:tc>
                <a:tc hMerge="1">
                  <a:txBody>
                    <a:bodyPr/>
                    <a:lstStyle/>
                    <a:p>
                      <a:pPr latinLnBrk="1"/>
                      <a:endParaRPr lang="ko-KR" altLang="en-US" dirty="0"/>
                    </a:p>
                  </a:txBody>
                  <a:tcPr/>
                </a:tc>
                <a:tc gridSpan="3">
                  <a:txBody>
                    <a:bodyPr/>
                    <a:lstStyle/>
                    <a:p>
                      <a:pPr algn="ctr" latinLnBrk="1"/>
                      <a:r>
                        <a:rPr lang="en-US" altLang="ko-KR" sz="1200" dirty="0" smtClean="0"/>
                        <a:t>Person</a:t>
                      </a:r>
                      <a:r>
                        <a:rPr lang="en-US" altLang="ko-KR" sz="1200" baseline="0" dirty="0" smtClean="0"/>
                        <a:t> care</a:t>
                      </a:r>
                      <a:endParaRPr lang="ko-KR" altLang="en-US" sz="1200" dirty="0"/>
                    </a:p>
                  </a:txBody>
                  <a:tcPr anchor="ctr"/>
                </a:tc>
                <a:tc hMerge="1">
                  <a:txBody>
                    <a:bodyPr/>
                    <a:lstStyle/>
                    <a:p>
                      <a:pPr latinLnBrk="1"/>
                      <a:endParaRPr lang="ko-KR" altLang="en-US" dirty="0"/>
                    </a:p>
                  </a:txBody>
                  <a:tcPr/>
                </a:tc>
                <a:tc hMerge="1">
                  <a:txBody>
                    <a:bodyPr/>
                    <a:lstStyle/>
                    <a:p>
                      <a:pPr latinLnBrk="1"/>
                      <a:endParaRPr lang="ko-KR" altLang="en-US" dirty="0"/>
                    </a:p>
                  </a:txBody>
                  <a:tcPr/>
                </a:tc>
              </a:tr>
              <a:tr h="468000">
                <a:tc vMerge="1">
                  <a:txBody>
                    <a:bodyPr/>
                    <a:lstStyle/>
                    <a:p>
                      <a:pPr latinLnBrk="1"/>
                      <a:endParaRPr lang="ko-KR" altLang="en-US" dirty="0"/>
                    </a:p>
                  </a:txBody>
                  <a:tcPr/>
                </a:tc>
                <a:tc>
                  <a:txBody>
                    <a:bodyPr/>
                    <a:lstStyle/>
                    <a:p>
                      <a:pPr algn="ctr" latinLnBrk="1"/>
                      <a:r>
                        <a:rPr lang="en-US" altLang="ko-KR" sz="1200" dirty="0" smtClean="0"/>
                        <a:t>Male</a:t>
                      </a:r>
                      <a:endParaRPr lang="ko-KR" altLang="en-US" sz="1200" dirty="0"/>
                    </a:p>
                  </a:txBody>
                  <a:tcPr anchor="ctr"/>
                </a:tc>
                <a:tc>
                  <a:txBody>
                    <a:bodyPr/>
                    <a:lstStyle/>
                    <a:p>
                      <a:pPr algn="ctr" latinLnBrk="1"/>
                      <a:r>
                        <a:rPr lang="en-US" altLang="ko-KR" sz="1200" dirty="0" smtClean="0"/>
                        <a:t>Female</a:t>
                      </a:r>
                      <a:endParaRPr lang="ko-KR" altLang="en-US" sz="1200" dirty="0"/>
                    </a:p>
                  </a:txBody>
                  <a:tcPr anchor="ctr"/>
                </a:tc>
                <a:tc>
                  <a:txBody>
                    <a:bodyPr/>
                    <a:lstStyle/>
                    <a:p>
                      <a:pPr algn="ctr" latinLnBrk="1"/>
                      <a:r>
                        <a:rPr lang="en-US" altLang="ko-KR" sz="1200" dirty="0" smtClean="0"/>
                        <a:t>Total</a:t>
                      </a:r>
                      <a:endParaRPr lang="ko-KR" altLang="en-US" sz="1200" dirty="0"/>
                    </a:p>
                  </a:txBody>
                  <a:tcPr anchor="ctr"/>
                </a:tc>
                <a:tc>
                  <a:txBody>
                    <a:bodyPr/>
                    <a:lstStyle/>
                    <a:p>
                      <a:pPr algn="ctr" latinLnBrk="1"/>
                      <a:r>
                        <a:rPr lang="en-US" altLang="ko-KR" sz="1200" dirty="0" smtClean="0"/>
                        <a:t>Male</a:t>
                      </a:r>
                      <a:endParaRPr lang="ko-KR" altLang="en-US" sz="1200" dirty="0"/>
                    </a:p>
                  </a:txBody>
                  <a:tcPr anchor="ctr"/>
                </a:tc>
                <a:tc>
                  <a:txBody>
                    <a:bodyPr/>
                    <a:lstStyle/>
                    <a:p>
                      <a:pPr algn="ctr" latinLnBrk="1"/>
                      <a:r>
                        <a:rPr lang="en-US" altLang="ko-KR" sz="1200" dirty="0" smtClean="0"/>
                        <a:t>Female</a:t>
                      </a:r>
                      <a:endParaRPr lang="ko-KR" altLang="en-US" sz="1200" dirty="0"/>
                    </a:p>
                  </a:txBody>
                  <a:tcPr anchor="ctr"/>
                </a:tc>
                <a:tc>
                  <a:txBody>
                    <a:bodyPr/>
                    <a:lstStyle/>
                    <a:p>
                      <a:pPr algn="ctr" latinLnBrk="1"/>
                      <a:r>
                        <a:rPr lang="en-US" altLang="ko-KR" sz="1200" dirty="0" smtClean="0"/>
                        <a:t>Total</a:t>
                      </a:r>
                      <a:endParaRPr lang="ko-KR" altLang="en-US" sz="1200" dirty="0"/>
                    </a:p>
                  </a:txBody>
                  <a:tcPr anchor="ctr"/>
                </a:tc>
              </a:tr>
              <a:tr h="612068">
                <a:tc>
                  <a:txBody>
                    <a:bodyPr/>
                    <a:lstStyle/>
                    <a:p>
                      <a:pPr algn="ctr" latinLnBrk="1"/>
                      <a:r>
                        <a:rPr lang="en-US" altLang="ko-KR" sz="1200" dirty="0" smtClean="0"/>
                        <a:t>Average earnings for all employed</a:t>
                      </a:r>
                      <a:endParaRPr lang="ko-KR" altLang="en-US" sz="1200" dirty="0"/>
                    </a:p>
                  </a:txBody>
                  <a:tcPr anchor="ctr"/>
                </a:tc>
                <a:tc>
                  <a:txBody>
                    <a:bodyPr/>
                    <a:lstStyle/>
                    <a:p>
                      <a:pPr algn="ctr" latinLnBrk="1"/>
                      <a:r>
                        <a:rPr lang="en-US" altLang="ko-KR" sz="1200" dirty="0" smtClean="0"/>
                        <a:t>46,530</a:t>
                      </a:r>
                      <a:endParaRPr lang="ko-KR" altLang="en-US" sz="1200" dirty="0"/>
                    </a:p>
                  </a:txBody>
                  <a:tcPr anchor="ctr"/>
                </a:tc>
                <a:tc>
                  <a:txBody>
                    <a:bodyPr/>
                    <a:lstStyle/>
                    <a:p>
                      <a:pPr algn="ctr" latinLnBrk="1"/>
                      <a:r>
                        <a:rPr lang="en-US" altLang="ko-KR" sz="1200" dirty="0" smtClean="0"/>
                        <a:t>183,659</a:t>
                      </a:r>
                      <a:endParaRPr lang="ko-KR" altLang="en-US" sz="1200" dirty="0"/>
                    </a:p>
                  </a:txBody>
                  <a:tcPr anchor="ctr"/>
                </a:tc>
                <a:tc>
                  <a:txBody>
                    <a:bodyPr/>
                    <a:lstStyle/>
                    <a:p>
                      <a:pPr algn="ctr" latinLnBrk="1"/>
                      <a:r>
                        <a:rPr lang="en-US" altLang="ko-KR" sz="1200" dirty="0" smtClean="0"/>
                        <a:t>225,125</a:t>
                      </a:r>
                      <a:endParaRPr lang="ko-KR" altLang="en-US" sz="1200" dirty="0"/>
                    </a:p>
                  </a:txBody>
                  <a:tcPr anchor="ctr"/>
                </a:tc>
                <a:tc>
                  <a:txBody>
                    <a:bodyPr/>
                    <a:lstStyle/>
                    <a:p>
                      <a:pPr algn="ctr" latinLnBrk="1"/>
                      <a:r>
                        <a:rPr lang="en-US" altLang="ko-KR" sz="1200" dirty="0" smtClean="0"/>
                        <a:t>18,684</a:t>
                      </a:r>
                      <a:endParaRPr lang="ko-KR" altLang="en-US" sz="1200" dirty="0"/>
                    </a:p>
                  </a:txBody>
                  <a:tcPr anchor="ctr"/>
                </a:tc>
                <a:tc>
                  <a:txBody>
                    <a:bodyPr/>
                    <a:lstStyle/>
                    <a:p>
                      <a:pPr algn="ctr" latinLnBrk="1"/>
                      <a:r>
                        <a:rPr lang="en-US" altLang="ko-KR" sz="1200" dirty="0" smtClean="0"/>
                        <a:t>43,240</a:t>
                      </a:r>
                      <a:endParaRPr lang="ko-KR" altLang="en-US" sz="1200" dirty="0"/>
                    </a:p>
                  </a:txBody>
                  <a:tcPr anchor="ctr"/>
                </a:tc>
                <a:tc>
                  <a:txBody>
                    <a:bodyPr/>
                    <a:lstStyle/>
                    <a:p>
                      <a:pPr algn="ctr" latinLnBrk="1"/>
                      <a:r>
                        <a:rPr lang="en-US" altLang="ko-KR" sz="1200" dirty="0" smtClean="0"/>
                        <a:t>59,335</a:t>
                      </a:r>
                      <a:endParaRPr lang="ko-KR" altLang="en-US" sz="1200" dirty="0"/>
                    </a:p>
                  </a:txBody>
                  <a:tcPr anchor="ctr"/>
                </a:tc>
              </a:tr>
              <a:tr h="612068">
                <a:tc>
                  <a:txBody>
                    <a:bodyPr/>
                    <a:lstStyle/>
                    <a:p>
                      <a:pPr algn="ctr" latinLnBrk="1"/>
                      <a:r>
                        <a:rPr lang="en-US" altLang="ko-KR" sz="1200" dirty="0" smtClean="0"/>
                        <a:t>Average waged of all employees</a:t>
                      </a:r>
                      <a:endParaRPr lang="ko-KR" altLang="en-US" sz="1200" dirty="0"/>
                    </a:p>
                  </a:txBody>
                  <a:tcPr anchor="ctr"/>
                </a:tc>
                <a:tc>
                  <a:txBody>
                    <a:bodyPr/>
                    <a:lstStyle/>
                    <a:p>
                      <a:pPr algn="ctr" latinLnBrk="1"/>
                      <a:r>
                        <a:rPr lang="en-US" altLang="ko-KR" sz="1200" dirty="0" smtClean="0"/>
                        <a:t>41,297</a:t>
                      </a:r>
                      <a:endParaRPr lang="ko-KR" altLang="en-US" sz="1200" dirty="0"/>
                    </a:p>
                  </a:txBody>
                  <a:tcPr anchor="ctr"/>
                </a:tc>
                <a:tc>
                  <a:txBody>
                    <a:bodyPr/>
                    <a:lstStyle/>
                    <a:p>
                      <a:pPr algn="ctr" latinLnBrk="1"/>
                      <a:r>
                        <a:rPr lang="en-US" altLang="ko-KR" sz="1200" dirty="0" smtClean="0"/>
                        <a:t>185,944</a:t>
                      </a:r>
                      <a:endParaRPr lang="ko-KR" altLang="en-US" sz="1200" dirty="0"/>
                    </a:p>
                  </a:txBody>
                  <a:tcPr anchor="ctr"/>
                </a:tc>
                <a:tc>
                  <a:txBody>
                    <a:bodyPr/>
                    <a:lstStyle/>
                    <a:p>
                      <a:pPr algn="ctr" latinLnBrk="1"/>
                      <a:r>
                        <a:rPr lang="en-US" altLang="ko-KR" sz="1200" dirty="0" smtClean="0"/>
                        <a:t>222,685</a:t>
                      </a:r>
                      <a:endParaRPr lang="ko-KR" altLang="en-US" sz="1200" dirty="0"/>
                    </a:p>
                  </a:txBody>
                  <a:tcPr anchor="ctr"/>
                </a:tc>
                <a:tc>
                  <a:txBody>
                    <a:bodyPr/>
                    <a:lstStyle/>
                    <a:p>
                      <a:pPr algn="ctr" latinLnBrk="1"/>
                      <a:r>
                        <a:rPr lang="en-US" altLang="ko-KR" sz="1200" dirty="0" smtClean="0"/>
                        <a:t>16,583</a:t>
                      </a:r>
                      <a:endParaRPr lang="ko-KR" altLang="en-US" sz="1200" dirty="0"/>
                    </a:p>
                  </a:txBody>
                  <a:tcPr anchor="ctr"/>
                </a:tc>
                <a:tc>
                  <a:txBody>
                    <a:bodyPr/>
                    <a:lstStyle/>
                    <a:p>
                      <a:pPr algn="ctr" latinLnBrk="1"/>
                      <a:r>
                        <a:rPr lang="en-US" altLang="ko-KR" sz="1200" dirty="0" smtClean="0"/>
                        <a:t>43,777</a:t>
                      </a:r>
                      <a:endParaRPr lang="ko-KR" altLang="en-US" sz="1200" dirty="0"/>
                    </a:p>
                  </a:txBody>
                  <a:tcPr anchor="ctr"/>
                </a:tc>
                <a:tc>
                  <a:txBody>
                    <a:bodyPr/>
                    <a:lstStyle/>
                    <a:p>
                      <a:pPr algn="ctr" latinLnBrk="1"/>
                      <a:r>
                        <a:rPr lang="en-US" altLang="ko-KR" sz="1200" dirty="0" smtClean="0"/>
                        <a:t>58,692</a:t>
                      </a:r>
                      <a:endParaRPr lang="ko-KR" altLang="en-US" sz="1200" dirty="0"/>
                    </a:p>
                  </a:txBody>
                  <a:tcPr anchor="ctr"/>
                </a:tc>
              </a:tr>
              <a:tr h="612068">
                <a:tc>
                  <a:txBody>
                    <a:bodyPr/>
                    <a:lstStyle/>
                    <a:p>
                      <a:pPr algn="ctr" latinLnBrk="1"/>
                      <a:r>
                        <a:rPr lang="en-US" altLang="ko-KR" sz="1200" dirty="0" smtClean="0"/>
                        <a:t>Average</a:t>
                      </a:r>
                      <a:r>
                        <a:rPr lang="en-US" altLang="ko-KR" sz="1200" baseline="0" dirty="0" smtClean="0"/>
                        <a:t> generalist wage</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138,086</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36,395</a:t>
                      </a:r>
                      <a:endParaRPr lang="ko-KR" altLang="en-US" sz="1200" dirty="0"/>
                    </a:p>
                  </a:txBody>
                  <a:tcPr anchor="ctr"/>
                </a:tc>
              </a:tr>
              <a:tr h="612068">
                <a:tc>
                  <a:txBody>
                    <a:bodyPr/>
                    <a:lstStyle/>
                    <a:p>
                      <a:pPr algn="ctr" latinLnBrk="1"/>
                      <a:r>
                        <a:rPr lang="en-US" altLang="ko-KR" sz="1200" dirty="0" smtClean="0"/>
                        <a:t>Average domestic worker</a:t>
                      </a:r>
                      <a:r>
                        <a:rPr lang="en-US" altLang="ko-KR" sz="1200" baseline="0" dirty="0" smtClean="0"/>
                        <a:t> wage</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144,861</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a:t>
                      </a:r>
                      <a:endParaRPr lang="ko-KR" altLang="en-US" sz="1200" dirty="0"/>
                    </a:p>
                  </a:txBody>
                  <a:tcPr anchor="ctr"/>
                </a:tc>
                <a:tc>
                  <a:txBody>
                    <a:bodyPr/>
                    <a:lstStyle/>
                    <a:p>
                      <a:pPr algn="ctr" latinLnBrk="1"/>
                      <a:r>
                        <a:rPr lang="en-US" altLang="ko-KR" sz="1200" dirty="0" smtClean="0"/>
                        <a:t>38,180</a:t>
                      </a:r>
                      <a:endParaRPr lang="ko-KR" altLang="en-US" sz="1200" dirty="0"/>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내용 개체 틀 2"/>
          <p:cNvSpPr>
            <a:spLocks noGrp="1"/>
          </p:cNvSpPr>
          <p:nvPr>
            <p:ph sz="quarter" idx="1"/>
          </p:nvPr>
        </p:nvSpPr>
        <p:spPr>
          <a:xfrm>
            <a:off x="612775" y="1600200"/>
            <a:ext cx="8153400" cy="4495800"/>
          </a:xfrm>
        </p:spPr>
        <p:txBody>
          <a:bodyPr/>
          <a:lstStyle/>
          <a:p>
            <a:pPr algn="ctr">
              <a:buFont typeface="Wingdings" pitchFamily="2" charset="2"/>
              <a:buNone/>
            </a:pPr>
            <a:endParaRPr lang="en-US" altLang="ko-KR" sz="3600" b="1" smtClean="0"/>
          </a:p>
          <a:p>
            <a:pPr algn="ctr">
              <a:buFont typeface="Wingdings" pitchFamily="2" charset="2"/>
              <a:buNone/>
            </a:pPr>
            <a:endParaRPr lang="en-US" altLang="ko-KR" sz="3600" b="1" smtClean="0"/>
          </a:p>
          <a:p>
            <a:pPr algn="ctr">
              <a:buFont typeface="Wingdings" pitchFamily="2" charset="2"/>
              <a:buNone/>
            </a:pPr>
            <a:r>
              <a:rPr lang="en-US" altLang="ko-KR" sz="3600" b="1" smtClean="0"/>
              <a:t>Thank you very much</a:t>
            </a:r>
            <a:endParaRPr lang="ko-KR" altLang="en-US" sz="36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제목 1"/>
          <p:cNvSpPr>
            <a:spLocks noGrp="1"/>
          </p:cNvSpPr>
          <p:nvPr>
            <p:ph type="title"/>
          </p:nvPr>
        </p:nvSpPr>
        <p:spPr>
          <a:xfrm>
            <a:off x="612775" y="228600"/>
            <a:ext cx="8153400" cy="990600"/>
          </a:xfrm>
        </p:spPr>
        <p:txBody>
          <a:bodyPr/>
          <a:lstStyle/>
          <a:p>
            <a:r>
              <a:rPr lang="en-US" altLang="ko-KR" sz="2800" b="1" smtClean="0"/>
              <a:t>Demographic, social-economic changes </a:t>
            </a:r>
            <a:endParaRPr lang="ko-KR" altLang="en-US" sz="2800" b="1" smtClean="0"/>
          </a:p>
        </p:txBody>
      </p:sp>
      <p:graphicFrame>
        <p:nvGraphicFramePr>
          <p:cNvPr id="5" name="차트 4"/>
          <p:cNvGraphicFramePr/>
          <p:nvPr/>
        </p:nvGraphicFramePr>
        <p:xfrm>
          <a:off x="614362" y="1196752"/>
          <a:ext cx="7915275"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제목 1"/>
          <p:cNvSpPr>
            <a:spLocks noGrp="1"/>
          </p:cNvSpPr>
          <p:nvPr>
            <p:ph type="title"/>
          </p:nvPr>
        </p:nvSpPr>
        <p:spPr>
          <a:xfrm>
            <a:off x="612775" y="228600"/>
            <a:ext cx="8153400" cy="990600"/>
          </a:xfrm>
        </p:spPr>
        <p:txBody>
          <a:bodyPr/>
          <a:lstStyle/>
          <a:p>
            <a:r>
              <a:rPr lang="en-US" altLang="ko-KR" sz="2800" b="1" smtClean="0"/>
              <a:t>Changes in living arrangements </a:t>
            </a:r>
            <a:endParaRPr lang="ko-KR" altLang="en-US" sz="2800" b="1" smtClean="0"/>
          </a:p>
        </p:txBody>
      </p:sp>
      <p:graphicFrame>
        <p:nvGraphicFramePr>
          <p:cNvPr id="5" name="내용 개체 틀 4"/>
          <p:cNvGraphicFramePr>
            <a:graphicFrameLocks noGrp="1"/>
          </p:cNvGraphicFramePr>
          <p:nvPr>
            <p:ph sz="quarter" idx="1"/>
          </p:nvPr>
        </p:nvGraphicFramePr>
        <p:xfrm>
          <a:off x="468313" y="2060575"/>
          <a:ext cx="8229600" cy="3236913"/>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latinLnBrk="1"/>
                      <a:endParaRPr lang="ko-KR" altLang="en-US" dirty="0"/>
                    </a:p>
                  </a:txBody>
                  <a:tcPr/>
                </a:tc>
                <a:tc>
                  <a:txBody>
                    <a:bodyPr/>
                    <a:lstStyle/>
                    <a:p>
                      <a:pPr algn="ctr" latinLnBrk="1"/>
                      <a:r>
                        <a:rPr lang="en-US" altLang="ko-KR" dirty="0" smtClean="0"/>
                        <a:t>One generation </a:t>
                      </a:r>
                      <a:endParaRPr lang="ko-KR" altLang="en-US" dirty="0"/>
                    </a:p>
                  </a:txBody>
                  <a:tcPr/>
                </a:tc>
                <a:tc>
                  <a:txBody>
                    <a:bodyPr/>
                    <a:lstStyle/>
                    <a:p>
                      <a:pPr algn="ctr" latinLnBrk="1"/>
                      <a:r>
                        <a:rPr lang="en-US" altLang="ko-KR" dirty="0" smtClean="0"/>
                        <a:t>Two </a:t>
                      </a:r>
                      <a:endParaRPr lang="ko-KR" altLang="en-US" dirty="0"/>
                    </a:p>
                  </a:txBody>
                  <a:tcPr/>
                </a:tc>
                <a:tc>
                  <a:txBody>
                    <a:bodyPr/>
                    <a:lstStyle/>
                    <a:p>
                      <a:pPr algn="ctr" latinLnBrk="1"/>
                      <a:r>
                        <a:rPr lang="en-US" altLang="ko-KR" dirty="0" smtClean="0"/>
                        <a:t>Three &amp; four </a:t>
                      </a:r>
                      <a:endParaRPr lang="ko-KR" altLang="en-US" dirty="0"/>
                    </a:p>
                  </a:txBody>
                  <a:tcPr/>
                </a:tc>
                <a:tc>
                  <a:txBody>
                    <a:bodyPr/>
                    <a:lstStyle/>
                    <a:p>
                      <a:pPr algn="ctr" latinLnBrk="1"/>
                      <a:r>
                        <a:rPr lang="en-US" altLang="ko-KR" dirty="0" smtClean="0"/>
                        <a:t>Total </a:t>
                      </a:r>
                      <a:endParaRPr lang="ko-KR" altLang="en-US" dirty="0"/>
                    </a:p>
                  </a:txBody>
                  <a:tcPr/>
                </a:tc>
              </a:tr>
              <a:tr h="370840">
                <a:tc>
                  <a:txBody>
                    <a:bodyPr/>
                    <a:lstStyle/>
                    <a:p>
                      <a:pPr algn="ctr" latinLnBrk="1"/>
                      <a:r>
                        <a:rPr lang="en-US" altLang="ko-KR" dirty="0" smtClean="0"/>
                        <a:t>1960</a:t>
                      </a:r>
                      <a:endParaRPr lang="ko-KR" altLang="en-US" dirty="0"/>
                    </a:p>
                  </a:txBody>
                  <a:tcPr/>
                </a:tc>
                <a:tc>
                  <a:txBody>
                    <a:bodyPr/>
                    <a:lstStyle/>
                    <a:p>
                      <a:pPr algn="ctr" latinLnBrk="1"/>
                      <a:r>
                        <a:rPr lang="en-US" altLang="ko-KR" dirty="0" smtClean="0"/>
                        <a:t>7.5</a:t>
                      </a:r>
                      <a:endParaRPr lang="ko-KR" altLang="en-US" dirty="0"/>
                    </a:p>
                  </a:txBody>
                  <a:tcPr/>
                </a:tc>
                <a:tc>
                  <a:txBody>
                    <a:bodyPr/>
                    <a:lstStyle/>
                    <a:p>
                      <a:pPr algn="ctr" latinLnBrk="1"/>
                      <a:r>
                        <a:rPr lang="en-US" altLang="ko-KR" dirty="0" smtClean="0"/>
                        <a:t>64.3</a:t>
                      </a:r>
                      <a:endParaRPr lang="ko-KR" altLang="en-US" dirty="0"/>
                    </a:p>
                  </a:txBody>
                  <a:tcPr/>
                </a:tc>
                <a:tc>
                  <a:txBody>
                    <a:bodyPr/>
                    <a:lstStyle/>
                    <a:p>
                      <a:pPr algn="ctr" latinLnBrk="1"/>
                      <a:r>
                        <a:rPr lang="en-US" altLang="ko-KR" dirty="0" smtClean="0"/>
                        <a:t>28.2</a:t>
                      </a:r>
                      <a:endParaRPr lang="ko-KR" altLang="en-US" dirty="0"/>
                    </a:p>
                  </a:txBody>
                  <a:tcPr/>
                </a:tc>
                <a:tc>
                  <a:txBody>
                    <a:bodyPr/>
                    <a:lstStyle/>
                    <a:p>
                      <a:pPr algn="ctr" latinLnBrk="1"/>
                      <a:r>
                        <a:rPr lang="en-US" altLang="ko-KR" dirty="0" smtClean="0"/>
                        <a:t>100</a:t>
                      </a:r>
                      <a:endParaRPr lang="ko-KR" altLang="en-US" dirty="0"/>
                    </a:p>
                  </a:txBody>
                  <a:tcPr/>
                </a:tc>
              </a:tr>
              <a:tr h="370840">
                <a:tc>
                  <a:txBody>
                    <a:bodyPr/>
                    <a:lstStyle/>
                    <a:p>
                      <a:pPr algn="ctr" latinLnBrk="1"/>
                      <a:r>
                        <a:rPr lang="en-US" altLang="ko-KR" dirty="0" smtClean="0"/>
                        <a:t>1970</a:t>
                      </a:r>
                      <a:endParaRPr lang="ko-KR" altLang="en-US" dirty="0"/>
                    </a:p>
                  </a:txBody>
                  <a:tcPr/>
                </a:tc>
                <a:tc>
                  <a:txBody>
                    <a:bodyPr/>
                    <a:lstStyle/>
                    <a:p>
                      <a:pPr algn="ctr" latinLnBrk="1"/>
                      <a:r>
                        <a:rPr lang="en-US" altLang="ko-KR" dirty="0" smtClean="0"/>
                        <a:t>6.8</a:t>
                      </a:r>
                      <a:endParaRPr lang="ko-KR" altLang="en-US" dirty="0"/>
                    </a:p>
                  </a:txBody>
                  <a:tcPr/>
                </a:tc>
                <a:tc>
                  <a:txBody>
                    <a:bodyPr/>
                    <a:lstStyle/>
                    <a:p>
                      <a:pPr algn="ctr" latinLnBrk="1"/>
                      <a:r>
                        <a:rPr lang="en-US" altLang="ko-KR" dirty="0" smtClean="0"/>
                        <a:t>70.0</a:t>
                      </a:r>
                      <a:endParaRPr lang="ko-KR" altLang="en-US" dirty="0"/>
                    </a:p>
                  </a:txBody>
                  <a:tcPr/>
                </a:tc>
                <a:tc>
                  <a:txBody>
                    <a:bodyPr/>
                    <a:lstStyle/>
                    <a:p>
                      <a:pPr algn="ctr" latinLnBrk="1"/>
                      <a:r>
                        <a:rPr lang="en-US" altLang="ko-KR" dirty="0" smtClean="0"/>
                        <a:t>23.2</a:t>
                      </a:r>
                      <a:endParaRPr lang="ko-KR" altLang="en-US" dirty="0"/>
                    </a:p>
                  </a:txBody>
                  <a:tcPr/>
                </a:tc>
                <a:tc>
                  <a:txBody>
                    <a:bodyPr/>
                    <a:lstStyle/>
                    <a:p>
                      <a:pPr algn="ctr" latinLnBrk="1"/>
                      <a:r>
                        <a:rPr lang="en-US" altLang="ko-KR" dirty="0" smtClean="0"/>
                        <a:t>100</a:t>
                      </a:r>
                      <a:endParaRPr lang="ko-KR" altLang="en-US" dirty="0"/>
                    </a:p>
                  </a:txBody>
                  <a:tcPr/>
                </a:tc>
              </a:tr>
              <a:tr h="370840">
                <a:tc>
                  <a:txBody>
                    <a:bodyPr/>
                    <a:lstStyle/>
                    <a:p>
                      <a:pPr algn="ctr" latinLnBrk="1"/>
                      <a:r>
                        <a:rPr lang="en-US" altLang="ko-KR" dirty="0" smtClean="0"/>
                        <a:t>1980</a:t>
                      </a:r>
                      <a:endParaRPr lang="ko-KR" altLang="en-US" dirty="0"/>
                    </a:p>
                  </a:txBody>
                  <a:tcPr/>
                </a:tc>
                <a:tc>
                  <a:txBody>
                    <a:bodyPr/>
                    <a:lstStyle/>
                    <a:p>
                      <a:pPr algn="ctr" latinLnBrk="1"/>
                      <a:r>
                        <a:rPr lang="en-US" altLang="ko-KR" dirty="0" smtClean="0"/>
                        <a:t>9.0</a:t>
                      </a:r>
                      <a:endParaRPr lang="ko-KR" altLang="en-US" dirty="0"/>
                    </a:p>
                  </a:txBody>
                  <a:tcPr/>
                </a:tc>
                <a:tc>
                  <a:txBody>
                    <a:bodyPr/>
                    <a:lstStyle/>
                    <a:p>
                      <a:pPr algn="ctr" latinLnBrk="1"/>
                      <a:r>
                        <a:rPr lang="en-US" altLang="ko-KR" dirty="0" smtClean="0"/>
                        <a:t>73.2</a:t>
                      </a:r>
                      <a:endParaRPr lang="ko-KR" altLang="en-US" dirty="0"/>
                    </a:p>
                  </a:txBody>
                  <a:tcPr/>
                </a:tc>
                <a:tc>
                  <a:txBody>
                    <a:bodyPr/>
                    <a:lstStyle/>
                    <a:p>
                      <a:pPr algn="ctr" latinLnBrk="1"/>
                      <a:r>
                        <a:rPr lang="en-US" altLang="ko-KR" dirty="0" smtClean="0"/>
                        <a:t>17.8</a:t>
                      </a:r>
                      <a:endParaRPr lang="ko-KR" altLang="en-US" dirty="0"/>
                    </a:p>
                  </a:txBody>
                  <a:tcPr/>
                </a:tc>
                <a:tc>
                  <a:txBody>
                    <a:bodyPr/>
                    <a:lstStyle/>
                    <a:p>
                      <a:pPr algn="ctr" latinLnBrk="1"/>
                      <a:r>
                        <a:rPr lang="en-US" altLang="ko-KR" smtClean="0"/>
                        <a:t>100</a:t>
                      </a:r>
                      <a:endParaRPr lang="ko-KR" altLang="en-US" dirty="0"/>
                    </a:p>
                  </a:txBody>
                  <a:tcPr/>
                </a:tc>
              </a:tr>
              <a:tr h="370840">
                <a:tc>
                  <a:txBody>
                    <a:bodyPr/>
                    <a:lstStyle/>
                    <a:p>
                      <a:pPr algn="ctr" latinLnBrk="1"/>
                      <a:r>
                        <a:rPr lang="en-US" altLang="ko-KR" dirty="0" smtClean="0"/>
                        <a:t>1990</a:t>
                      </a:r>
                      <a:endParaRPr lang="ko-KR" altLang="en-US" dirty="0"/>
                    </a:p>
                  </a:txBody>
                  <a:tcPr/>
                </a:tc>
                <a:tc>
                  <a:txBody>
                    <a:bodyPr/>
                    <a:lstStyle/>
                    <a:p>
                      <a:pPr algn="ctr" latinLnBrk="1"/>
                      <a:r>
                        <a:rPr lang="en-US" altLang="ko-KR" dirty="0" smtClean="0"/>
                        <a:t>12.0</a:t>
                      </a:r>
                      <a:endParaRPr lang="ko-KR" altLang="en-US" dirty="0"/>
                    </a:p>
                  </a:txBody>
                  <a:tcPr/>
                </a:tc>
                <a:tc>
                  <a:txBody>
                    <a:bodyPr/>
                    <a:lstStyle/>
                    <a:p>
                      <a:pPr algn="ctr" latinLnBrk="1"/>
                      <a:r>
                        <a:rPr lang="en-US" altLang="ko-KR" dirty="0" smtClean="0"/>
                        <a:t>74.1</a:t>
                      </a:r>
                      <a:endParaRPr lang="ko-KR" altLang="en-US" dirty="0"/>
                    </a:p>
                  </a:txBody>
                  <a:tcPr/>
                </a:tc>
                <a:tc>
                  <a:txBody>
                    <a:bodyPr/>
                    <a:lstStyle/>
                    <a:p>
                      <a:pPr algn="ctr" latinLnBrk="1"/>
                      <a:r>
                        <a:rPr lang="en-US" altLang="ko-KR" dirty="0" smtClean="0"/>
                        <a:t>13.9</a:t>
                      </a:r>
                      <a:endParaRPr lang="ko-KR" altLang="en-US" dirty="0"/>
                    </a:p>
                  </a:txBody>
                  <a:tcPr/>
                </a:tc>
                <a:tc>
                  <a:txBody>
                    <a:bodyPr/>
                    <a:lstStyle/>
                    <a:p>
                      <a:pPr algn="ctr" latinLnBrk="1"/>
                      <a:r>
                        <a:rPr lang="en-US" altLang="ko-KR" smtClean="0"/>
                        <a:t>100</a:t>
                      </a:r>
                      <a:endParaRPr lang="ko-KR" altLang="en-US" dirty="0"/>
                    </a:p>
                  </a:txBody>
                  <a:tcPr/>
                </a:tc>
              </a:tr>
              <a:tr h="370840">
                <a:tc>
                  <a:txBody>
                    <a:bodyPr/>
                    <a:lstStyle/>
                    <a:p>
                      <a:pPr algn="ctr" latinLnBrk="1"/>
                      <a:r>
                        <a:rPr lang="en-US" altLang="ko-KR" dirty="0" smtClean="0"/>
                        <a:t>1995</a:t>
                      </a:r>
                      <a:endParaRPr lang="ko-KR" altLang="en-US" dirty="0"/>
                    </a:p>
                  </a:txBody>
                  <a:tcPr/>
                </a:tc>
                <a:tc>
                  <a:txBody>
                    <a:bodyPr/>
                    <a:lstStyle/>
                    <a:p>
                      <a:pPr algn="ctr" latinLnBrk="1"/>
                      <a:r>
                        <a:rPr lang="en-US" altLang="ko-KR" dirty="0" smtClean="0"/>
                        <a:t>14.7</a:t>
                      </a:r>
                      <a:endParaRPr lang="ko-KR" altLang="en-US" dirty="0"/>
                    </a:p>
                  </a:txBody>
                  <a:tcPr/>
                </a:tc>
                <a:tc>
                  <a:txBody>
                    <a:bodyPr/>
                    <a:lstStyle/>
                    <a:p>
                      <a:pPr algn="ctr" latinLnBrk="1"/>
                      <a:r>
                        <a:rPr lang="en-US" altLang="ko-KR" dirty="0" smtClean="0"/>
                        <a:t>73.7</a:t>
                      </a:r>
                      <a:endParaRPr lang="ko-KR" altLang="en-US" dirty="0"/>
                    </a:p>
                  </a:txBody>
                  <a:tcPr/>
                </a:tc>
                <a:tc>
                  <a:txBody>
                    <a:bodyPr/>
                    <a:lstStyle/>
                    <a:p>
                      <a:pPr algn="ctr" latinLnBrk="1"/>
                      <a:r>
                        <a:rPr lang="en-US" altLang="ko-KR" dirty="0" smtClean="0"/>
                        <a:t>11.6</a:t>
                      </a:r>
                      <a:endParaRPr lang="ko-KR" altLang="en-US" dirty="0"/>
                    </a:p>
                  </a:txBody>
                  <a:tcPr/>
                </a:tc>
                <a:tc>
                  <a:txBody>
                    <a:bodyPr/>
                    <a:lstStyle/>
                    <a:p>
                      <a:pPr algn="ctr" latinLnBrk="1"/>
                      <a:r>
                        <a:rPr lang="en-US" altLang="ko-KR" smtClean="0"/>
                        <a:t>100</a:t>
                      </a:r>
                      <a:endParaRPr lang="ko-KR" altLang="en-US" dirty="0"/>
                    </a:p>
                  </a:txBody>
                  <a:tcPr/>
                </a:tc>
              </a:tr>
              <a:tr h="370840">
                <a:tc>
                  <a:txBody>
                    <a:bodyPr/>
                    <a:lstStyle/>
                    <a:p>
                      <a:pPr algn="ctr" latinLnBrk="1"/>
                      <a:r>
                        <a:rPr lang="en-US" altLang="ko-KR" dirty="0" smtClean="0"/>
                        <a:t>2000</a:t>
                      </a:r>
                      <a:endParaRPr lang="ko-KR" altLang="en-US" dirty="0"/>
                    </a:p>
                  </a:txBody>
                  <a:tcPr/>
                </a:tc>
                <a:tc>
                  <a:txBody>
                    <a:bodyPr/>
                    <a:lstStyle/>
                    <a:p>
                      <a:pPr algn="ctr" latinLnBrk="1"/>
                      <a:r>
                        <a:rPr lang="en-US" altLang="ko-KR" dirty="0" smtClean="0"/>
                        <a:t>17.1</a:t>
                      </a:r>
                      <a:endParaRPr lang="ko-KR" altLang="en-US" dirty="0"/>
                    </a:p>
                  </a:txBody>
                  <a:tcPr/>
                </a:tc>
                <a:tc>
                  <a:txBody>
                    <a:bodyPr/>
                    <a:lstStyle/>
                    <a:p>
                      <a:pPr algn="ctr" latinLnBrk="1"/>
                      <a:r>
                        <a:rPr lang="en-US" altLang="ko-KR" dirty="0" smtClean="0"/>
                        <a:t>72.9</a:t>
                      </a:r>
                      <a:endParaRPr lang="ko-KR" altLang="en-US" dirty="0"/>
                    </a:p>
                  </a:txBody>
                  <a:tcPr/>
                </a:tc>
                <a:tc>
                  <a:txBody>
                    <a:bodyPr/>
                    <a:lstStyle/>
                    <a:p>
                      <a:pPr algn="ctr" latinLnBrk="1"/>
                      <a:r>
                        <a:rPr lang="en-US" altLang="ko-KR" dirty="0" smtClean="0"/>
                        <a:t>10.1</a:t>
                      </a:r>
                      <a:endParaRPr lang="ko-KR" altLang="en-US" dirty="0"/>
                    </a:p>
                  </a:txBody>
                  <a:tcPr/>
                </a:tc>
                <a:tc>
                  <a:txBody>
                    <a:bodyPr/>
                    <a:lstStyle/>
                    <a:p>
                      <a:pPr algn="ctr" latinLnBrk="1"/>
                      <a:r>
                        <a:rPr lang="en-US" altLang="ko-KR" dirty="0" smtClean="0"/>
                        <a:t>100</a:t>
                      </a:r>
                      <a:endParaRPr lang="ko-KR" altLang="en-US" dirty="0"/>
                    </a:p>
                  </a:txBody>
                  <a:tcPr/>
                </a:tc>
              </a:tr>
              <a:tr h="370840">
                <a:tc>
                  <a:txBody>
                    <a:bodyPr/>
                    <a:lstStyle/>
                    <a:p>
                      <a:pPr algn="ctr" latinLnBrk="1"/>
                      <a:r>
                        <a:rPr lang="en-US" altLang="ko-KR" dirty="0" smtClean="0"/>
                        <a:t>2005</a:t>
                      </a:r>
                      <a:endParaRPr lang="ko-KR" altLang="en-US" dirty="0"/>
                    </a:p>
                  </a:txBody>
                  <a:tcPr/>
                </a:tc>
                <a:tc>
                  <a:txBody>
                    <a:bodyPr/>
                    <a:lstStyle/>
                    <a:p>
                      <a:pPr algn="ctr" latinLnBrk="1"/>
                      <a:r>
                        <a:rPr lang="en-US" altLang="ko-KR" dirty="0" smtClean="0"/>
                        <a:t>20.6</a:t>
                      </a:r>
                      <a:endParaRPr lang="ko-KR" altLang="en-US" dirty="0"/>
                    </a:p>
                  </a:txBody>
                  <a:tcPr/>
                </a:tc>
                <a:tc>
                  <a:txBody>
                    <a:bodyPr/>
                    <a:lstStyle/>
                    <a:p>
                      <a:pPr algn="ctr" latinLnBrk="1"/>
                      <a:r>
                        <a:rPr lang="en-US" altLang="ko-KR" dirty="0" smtClean="0"/>
                        <a:t>70.5</a:t>
                      </a:r>
                      <a:endParaRPr lang="ko-KR" altLang="en-US" dirty="0"/>
                    </a:p>
                  </a:txBody>
                  <a:tcPr/>
                </a:tc>
                <a:tc>
                  <a:txBody>
                    <a:bodyPr/>
                    <a:lstStyle/>
                    <a:p>
                      <a:pPr algn="ctr" latinLnBrk="1"/>
                      <a:r>
                        <a:rPr lang="en-US" altLang="ko-KR" dirty="0" smtClean="0"/>
                        <a:t>8.9</a:t>
                      </a:r>
                      <a:endParaRPr lang="ko-KR" altLang="en-US" dirty="0"/>
                    </a:p>
                  </a:txBody>
                  <a:tcPr/>
                </a:tc>
                <a:tc>
                  <a:txBody>
                    <a:bodyPr/>
                    <a:lstStyle/>
                    <a:p>
                      <a:pPr algn="ctr" latinLnBrk="1"/>
                      <a:r>
                        <a:rPr lang="en-US" altLang="ko-KR" dirty="0" smtClean="0"/>
                        <a:t>100</a:t>
                      </a:r>
                      <a:endParaRPr lang="ko-KR" altLang="en-US" dirty="0"/>
                    </a:p>
                  </a:txBody>
                  <a:tcPr/>
                </a:tc>
              </a:tr>
            </a:tbl>
          </a:graphicData>
        </a:graphic>
      </p:graphicFrame>
      <p:sp>
        <p:nvSpPr>
          <p:cNvPr id="6" name="제목 1"/>
          <p:cNvSpPr txBox="1">
            <a:spLocks/>
          </p:cNvSpPr>
          <p:nvPr/>
        </p:nvSpPr>
        <p:spPr>
          <a:xfrm>
            <a:off x="468313" y="1628775"/>
            <a:ext cx="8229600" cy="446088"/>
          </a:xfrm>
          <a:prstGeom prst="rect">
            <a:avLst/>
          </a:prstGeom>
        </p:spPr>
        <p:txBody>
          <a:bodyPr anchor="ctr">
            <a:normAutofit fontScale="55000" lnSpcReduction="20000"/>
          </a:bodyPr>
          <a:lstStyle/>
          <a:p>
            <a:pPr algn="ctr" fontAlgn="auto" latinLnBrk="1">
              <a:spcAft>
                <a:spcPts val="0"/>
              </a:spcAft>
              <a:defRPr/>
            </a:pPr>
            <a:r>
              <a:rPr lang="en-US" altLang="ko-KR" sz="3600" dirty="0">
                <a:latin typeface="+mj-lt"/>
                <a:ea typeface="+mj-ea"/>
                <a:cs typeface="+mj-cs"/>
              </a:rPr>
              <a:t>Table 1. Distribution of households by number of generations in Korea (%)</a:t>
            </a:r>
            <a:endParaRPr lang="ko-KR" altLang="en-US" sz="3600" dirty="0">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제목 1"/>
          <p:cNvSpPr>
            <a:spLocks noGrp="1"/>
          </p:cNvSpPr>
          <p:nvPr>
            <p:ph type="title"/>
          </p:nvPr>
        </p:nvSpPr>
        <p:spPr>
          <a:xfrm>
            <a:off x="612775" y="228600"/>
            <a:ext cx="8153400" cy="990600"/>
          </a:xfrm>
        </p:spPr>
        <p:txBody>
          <a:bodyPr/>
          <a:lstStyle/>
          <a:p>
            <a:r>
              <a:rPr lang="en-US" altLang="ko-KR" sz="2800" b="1" smtClean="0"/>
              <a:t>Continued</a:t>
            </a:r>
            <a:endParaRPr lang="ko-KR" altLang="en-US" sz="2800" b="1" smtClean="0"/>
          </a:p>
        </p:txBody>
      </p:sp>
      <p:graphicFrame>
        <p:nvGraphicFramePr>
          <p:cNvPr id="8" name="내용 개체 틀 7"/>
          <p:cNvGraphicFramePr>
            <a:graphicFrameLocks noGrp="1"/>
          </p:cNvGraphicFramePr>
          <p:nvPr>
            <p:ph sz="quarter" idx="1"/>
          </p:nvPr>
        </p:nvGraphicFramePr>
        <p:xfrm>
          <a:off x="395288" y="1989138"/>
          <a:ext cx="8229600" cy="3509962"/>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latinLnBrk="1"/>
                      <a:endParaRPr lang="ko-KR" altLang="en-US" dirty="0"/>
                    </a:p>
                  </a:txBody>
                  <a:tcPr/>
                </a:tc>
                <a:tc>
                  <a:txBody>
                    <a:bodyPr/>
                    <a:lstStyle/>
                    <a:p>
                      <a:pPr algn="ctr" latinLnBrk="1"/>
                      <a:r>
                        <a:rPr lang="en-US" altLang="ko-KR" dirty="0" smtClean="0"/>
                        <a:t>One</a:t>
                      </a:r>
                      <a:endParaRPr lang="ko-KR" altLang="en-US" dirty="0"/>
                    </a:p>
                  </a:txBody>
                  <a:tcPr/>
                </a:tc>
                <a:tc>
                  <a:txBody>
                    <a:bodyPr/>
                    <a:lstStyle/>
                    <a:p>
                      <a:pPr algn="ctr" latinLnBrk="1"/>
                      <a:r>
                        <a:rPr lang="en-US" altLang="ko-KR" dirty="0" smtClean="0"/>
                        <a:t>Two</a:t>
                      </a:r>
                      <a:endParaRPr lang="ko-KR" altLang="en-US" dirty="0"/>
                    </a:p>
                  </a:txBody>
                  <a:tcPr/>
                </a:tc>
                <a:tc>
                  <a:txBody>
                    <a:bodyPr/>
                    <a:lstStyle/>
                    <a:p>
                      <a:pPr algn="ctr" latinLnBrk="1"/>
                      <a:r>
                        <a:rPr lang="en-US" altLang="ko-KR" dirty="0" smtClean="0"/>
                        <a:t>Three/four</a:t>
                      </a:r>
                      <a:endParaRPr lang="ko-KR" altLang="en-US" dirty="0"/>
                    </a:p>
                  </a:txBody>
                  <a:tcPr/>
                </a:tc>
                <a:tc>
                  <a:txBody>
                    <a:bodyPr/>
                    <a:lstStyle/>
                    <a:p>
                      <a:pPr algn="ctr" latinLnBrk="1"/>
                      <a:r>
                        <a:rPr lang="en-US" altLang="ko-KR" dirty="0" smtClean="0"/>
                        <a:t>Five &amp; over</a:t>
                      </a:r>
                      <a:r>
                        <a:rPr lang="en-US" altLang="ko-KR" baseline="0" dirty="0" smtClean="0"/>
                        <a:t> </a:t>
                      </a:r>
                      <a:endParaRPr lang="ko-KR" altLang="en-US" dirty="0"/>
                    </a:p>
                  </a:txBody>
                  <a:tcPr/>
                </a:tc>
                <a:tc>
                  <a:txBody>
                    <a:bodyPr/>
                    <a:lstStyle/>
                    <a:p>
                      <a:pPr algn="ctr" latinLnBrk="1"/>
                      <a:r>
                        <a:rPr lang="en-US" altLang="ko-KR" dirty="0" smtClean="0"/>
                        <a:t>Average Household Size</a:t>
                      </a:r>
                      <a:endParaRPr lang="ko-KR" altLang="en-US" dirty="0"/>
                    </a:p>
                  </a:txBody>
                  <a:tcPr/>
                </a:tc>
              </a:tr>
              <a:tr h="370840">
                <a:tc>
                  <a:txBody>
                    <a:bodyPr/>
                    <a:lstStyle/>
                    <a:p>
                      <a:pPr algn="ctr" latinLnBrk="1"/>
                      <a:r>
                        <a:rPr lang="en-US" altLang="ko-KR" dirty="0" smtClean="0"/>
                        <a:t>1960</a:t>
                      </a:r>
                      <a:endParaRPr lang="ko-KR" altLang="en-US" dirty="0"/>
                    </a:p>
                  </a:txBody>
                  <a:tcPr/>
                </a:tc>
                <a:tc>
                  <a:txBody>
                    <a:bodyPr/>
                    <a:lstStyle/>
                    <a:p>
                      <a:pPr algn="ctr" latinLnBrk="1"/>
                      <a:r>
                        <a:rPr lang="en-US" altLang="ko-KR" dirty="0" smtClean="0"/>
                        <a:t>2.3</a:t>
                      </a:r>
                      <a:endParaRPr lang="ko-KR" altLang="en-US" dirty="0"/>
                    </a:p>
                  </a:txBody>
                  <a:tcPr/>
                </a:tc>
                <a:tc>
                  <a:txBody>
                    <a:bodyPr/>
                    <a:lstStyle/>
                    <a:p>
                      <a:pPr algn="ctr" latinLnBrk="1"/>
                      <a:r>
                        <a:rPr lang="en-US" altLang="ko-KR" dirty="0" smtClean="0"/>
                        <a:t>7.1</a:t>
                      </a:r>
                      <a:endParaRPr lang="ko-KR" altLang="en-US" dirty="0"/>
                    </a:p>
                  </a:txBody>
                  <a:tcPr/>
                </a:tc>
                <a:tc>
                  <a:txBody>
                    <a:bodyPr/>
                    <a:lstStyle/>
                    <a:p>
                      <a:pPr algn="ctr" latinLnBrk="1"/>
                      <a:r>
                        <a:rPr lang="en-US" altLang="ko-KR" dirty="0" smtClean="0"/>
                        <a:t>26.5</a:t>
                      </a:r>
                      <a:endParaRPr lang="ko-KR" altLang="en-US" dirty="0"/>
                    </a:p>
                  </a:txBody>
                  <a:tcPr/>
                </a:tc>
                <a:tc>
                  <a:txBody>
                    <a:bodyPr/>
                    <a:lstStyle/>
                    <a:p>
                      <a:pPr algn="ctr" latinLnBrk="1"/>
                      <a:r>
                        <a:rPr lang="en-US" altLang="ko-KR" dirty="0" smtClean="0"/>
                        <a:t>64.1</a:t>
                      </a:r>
                      <a:endParaRPr lang="ko-KR" altLang="en-US" dirty="0"/>
                    </a:p>
                  </a:txBody>
                  <a:tcPr/>
                </a:tc>
                <a:tc>
                  <a:txBody>
                    <a:bodyPr/>
                    <a:lstStyle/>
                    <a:p>
                      <a:pPr algn="ctr" latinLnBrk="1"/>
                      <a:r>
                        <a:rPr lang="en-US" altLang="ko-KR" dirty="0" smtClean="0"/>
                        <a:t>5.6</a:t>
                      </a:r>
                      <a:endParaRPr lang="ko-KR" altLang="en-US" dirty="0"/>
                    </a:p>
                  </a:txBody>
                  <a:tcPr/>
                </a:tc>
              </a:tr>
              <a:tr h="370840">
                <a:tc>
                  <a:txBody>
                    <a:bodyPr/>
                    <a:lstStyle/>
                    <a:p>
                      <a:pPr algn="ctr" latinLnBrk="1"/>
                      <a:r>
                        <a:rPr lang="en-US" altLang="ko-KR" dirty="0" smtClean="0"/>
                        <a:t>1970</a:t>
                      </a:r>
                      <a:endParaRPr lang="ko-KR" altLang="en-US" dirty="0"/>
                    </a:p>
                  </a:txBody>
                  <a:tcPr/>
                </a:tc>
                <a:tc>
                  <a:txBody>
                    <a:bodyPr/>
                    <a:lstStyle/>
                    <a:p>
                      <a:pPr algn="ctr" latinLnBrk="1"/>
                      <a:r>
                        <a:rPr lang="en-US" altLang="ko-KR" dirty="0" smtClean="0"/>
                        <a:t>3.7</a:t>
                      </a:r>
                      <a:endParaRPr lang="ko-KR" altLang="en-US" dirty="0"/>
                    </a:p>
                  </a:txBody>
                  <a:tcPr/>
                </a:tc>
                <a:tc>
                  <a:txBody>
                    <a:bodyPr/>
                    <a:lstStyle/>
                    <a:p>
                      <a:pPr algn="ctr" latinLnBrk="1"/>
                      <a:r>
                        <a:rPr lang="en-US" altLang="ko-KR" dirty="0" smtClean="0"/>
                        <a:t>9.4</a:t>
                      </a:r>
                      <a:endParaRPr lang="ko-KR" altLang="en-US" dirty="0"/>
                    </a:p>
                  </a:txBody>
                  <a:tcPr/>
                </a:tc>
                <a:tc>
                  <a:txBody>
                    <a:bodyPr/>
                    <a:lstStyle/>
                    <a:p>
                      <a:pPr algn="ctr" latinLnBrk="1"/>
                      <a:r>
                        <a:rPr lang="en-US" altLang="ko-KR" dirty="0" smtClean="0"/>
                        <a:t>27.8</a:t>
                      </a:r>
                      <a:endParaRPr lang="ko-KR" altLang="en-US" dirty="0"/>
                    </a:p>
                  </a:txBody>
                  <a:tcPr/>
                </a:tc>
                <a:tc>
                  <a:txBody>
                    <a:bodyPr/>
                    <a:lstStyle/>
                    <a:p>
                      <a:pPr algn="ctr" latinLnBrk="1"/>
                      <a:r>
                        <a:rPr lang="en-US" altLang="ko-KR" dirty="0" smtClean="0"/>
                        <a:t>59.1</a:t>
                      </a:r>
                      <a:endParaRPr lang="ko-KR" altLang="en-US" dirty="0"/>
                    </a:p>
                  </a:txBody>
                  <a:tcPr/>
                </a:tc>
                <a:tc>
                  <a:txBody>
                    <a:bodyPr/>
                    <a:lstStyle/>
                    <a:p>
                      <a:pPr algn="ctr" latinLnBrk="1"/>
                      <a:r>
                        <a:rPr lang="en-US" altLang="ko-KR" dirty="0" smtClean="0"/>
                        <a:t>5.2</a:t>
                      </a:r>
                      <a:endParaRPr lang="ko-KR" altLang="en-US" dirty="0"/>
                    </a:p>
                  </a:txBody>
                  <a:tcPr/>
                </a:tc>
              </a:tr>
              <a:tr h="370840">
                <a:tc>
                  <a:txBody>
                    <a:bodyPr/>
                    <a:lstStyle/>
                    <a:p>
                      <a:pPr algn="ctr" latinLnBrk="1"/>
                      <a:r>
                        <a:rPr lang="en-US" altLang="ko-KR" dirty="0" smtClean="0"/>
                        <a:t>1980</a:t>
                      </a:r>
                      <a:endParaRPr lang="ko-KR" altLang="en-US" dirty="0"/>
                    </a:p>
                  </a:txBody>
                  <a:tcPr/>
                </a:tc>
                <a:tc>
                  <a:txBody>
                    <a:bodyPr/>
                    <a:lstStyle/>
                    <a:p>
                      <a:pPr algn="ctr" latinLnBrk="1"/>
                      <a:r>
                        <a:rPr lang="en-US" altLang="ko-KR" dirty="0" smtClean="0"/>
                        <a:t>4.8</a:t>
                      </a:r>
                      <a:endParaRPr lang="ko-KR" altLang="en-US" dirty="0"/>
                    </a:p>
                  </a:txBody>
                  <a:tcPr/>
                </a:tc>
                <a:tc>
                  <a:txBody>
                    <a:bodyPr/>
                    <a:lstStyle/>
                    <a:p>
                      <a:pPr algn="ctr" latinLnBrk="1"/>
                      <a:r>
                        <a:rPr lang="en-US" altLang="ko-KR" dirty="0" smtClean="0"/>
                        <a:t>10.5</a:t>
                      </a:r>
                      <a:endParaRPr lang="ko-KR" altLang="en-US" dirty="0"/>
                    </a:p>
                  </a:txBody>
                  <a:tcPr/>
                </a:tc>
                <a:tc>
                  <a:txBody>
                    <a:bodyPr/>
                    <a:lstStyle/>
                    <a:p>
                      <a:pPr algn="ctr" latinLnBrk="1"/>
                      <a:r>
                        <a:rPr lang="en-US" altLang="ko-KR" dirty="0" smtClean="0"/>
                        <a:t>34.8</a:t>
                      </a:r>
                      <a:endParaRPr lang="ko-KR" altLang="en-US" dirty="0"/>
                    </a:p>
                  </a:txBody>
                  <a:tcPr/>
                </a:tc>
                <a:tc>
                  <a:txBody>
                    <a:bodyPr/>
                    <a:lstStyle/>
                    <a:p>
                      <a:pPr algn="ctr" latinLnBrk="1"/>
                      <a:r>
                        <a:rPr lang="en-US" altLang="ko-KR" dirty="0" smtClean="0"/>
                        <a:t>49.9</a:t>
                      </a:r>
                      <a:endParaRPr lang="ko-KR" altLang="en-US" dirty="0"/>
                    </a:p>
                  </a:txBody>
                  <a:tcPr/>
                </a:tc>
                <a:tc>
                  <a:txBody>
                    <a:bodyPr/>
                    <a:lstStyle/>
                    <a:p>
                      <a:pPr algn="ctr" latinLnBrk="1"/>
                      <a:r>
                        <a:rPr lang="en-US" altLang="ko-KR" dirty="0" smtClean="0"/>
                        <a:t>4.5</a:t>
                      </a:r>
                      <a:endParaRPr lang="ko-KR" altLang="en-US" dirty="0"/>
                    </a:p>
                  </a:txBody>
                  <a:tcPr/>
                </a:tc>
              </a:tr>
              <a:tr h="370840">
                <a:tc>
                  <a:txBody>
                    <a:bodyPr/>
                    <a:lstStyle/>
                    <a:p>
                      <a:pPr algn="ctr" latinLnBrk="1"/>
                      <a:r>
                        <a:rPr lang="en-US" altLang="ko-KR" dirty="0" smtClean="0"/>
                        <a:t>1990</a:t>
                      </a:r>
                      <a:endParaRPr lang="ko-KR" altLang="en-US" dirty="0"/>
                    </a:p>
                  </a:txBody>
                  <a:tcPr/>
                </a:tc>
                <a:tc>
                  <a:txBody>
                    <a:bodyPr/>
                    <a:lstStyle/>
                    <a:p>
                      <a:pPr algn="ctr" latinLnBrk="1"/>
                      <a:r>
                        <a:rPr lang="en-US" altLang="ko-KR" dirty="0" smtClean="0"/>
                        <a:t>9.0</a:t>
                      </a:r>
                      <a:endParaRPr lang="ko-KR" altLang="en-US" dirty="0"/>
                    </a:p>
                  </a:txBody>
                  <a:tcPr/>
                </a:tc>
                <a:tc>
                  <a:txBody>
                    <a:bodyPr/>
                    <a:lstStyle/>
                    <a:p>
                      <a:pPr algn="ctr" latinLnBrk="1"/>
                      <a:r>
                        <a:rPr lang="en-US" altLang="ko-KR" dirty="0" smtClean="0"/>
                        <a:t>13.8</a:t>
                      </a:r>
                      <a:endParaRPr lang="ko-KR" altLang="en-US" dirty="0"/>
                    </a:p>
                  </a:txBody>
                  <a:tcPr/>
                </a:tc>
                <a:tc>
                  <a:txBody>
                    <a:bodyPr/>
                    <a:lstStyle/>
                    <a:p>
                      <a:pPr algn="ctr" latinLnBrk="1"/>
                      <a:r>
                        <a:rPr lang="en-US" altLang="ko-KR" dirty="0" smtClean="0"/>
                        <a:t>48.6</a:t>
                      </a:r>
                      <a:endParaRPr lang="ko-KR" altLang="en-US" dirty="0"/>
                    </a:p>
                  </a:txBody>
                  <a:tcPr/>
                </a:tc>
                <a:tc>
                  <a:txBody>
                    <a:bodyPr/>
                    <a:lstStyle/>
                    <a:p>
                      <a:pPr algn="ctr" latinLnBrk="1"/>
                      <a:r>
                        <a:rPr lang="en-US" altLang="ko-KR" dirty="0" smtClean="0"/>
                        <a:t>28.6</a:t>
                      </a:r>
                      <a:endParaRPr lang="ko-KR" altLang="en-US" dirty="0"/>
                    </a:p>
                  </a:txBody>
                  <a:tcPr/>
                </a:tc>
                <a:tc>
                  <a:txBody>
                    <a:bodyPr/>
                    <a:lstStyle/>
                    <a:p>
                      <a:pPr algn="ctr" latinLnBrk="1"/>
                      <a:r>
                        <a:rPr lang="en-US" altLang="ko-KR" dirty="0" smtClean="0"/>
                        <a:t>3.7</a:t>
                      </a:r>
                      <a:endParaRPr lang="ko-KR" altLang="en-US" dirty="0"/>
                    </a:p>
                  </a:txBody>
                  <a:tcPr/>
                </a:tc>
              </a:tr>
              <a:tr h="370840">
                <a:tc>
                  <a:txBody>
                    <a:bodyPr/>
                    <a:lstStyle/>
                    <a:p>
                      <a:pPr algn="ctr" latinLnBrk="1"/>
                      <a:r>
                        <a:rPr lang="en-US" altLang="ko-KR" dirty="0" smtClean="0"/>
                        <a:t>1995</a:t>
                      </a:r>
                      <a:endParaRPr lang="ko-KR" altLang="en-US" dirty="0"/>
                    </a:p>
                  </a:txBody>
                  <a:tcPr/>
                </a:tc>
                <a:tc>
                  <a:txBody>
                    <a:bodyPr/>
                    <a:lstStyle/>
                    <a:p>
                      <a:pPr algn="ctr" latinLnBrk="1"/>
                      <a:r>
                        <a:rPr lang="en-US" altLang="ko-KR" dirty="0" smtClean="0"/>
                        <a:t>12.7</a:t>
                      </a:r>
                      <a:endParaRPr lang="ko-KR" altLang="en-US" dirty="0"/>
                    </a:p>
                  </a:txBody>
                  <a:tcPr/>
                </a:tc>
                <a:tc>
                  <a:txBody>
                    <a:bodyPr/>
                    <a:lstStyle/>
                    <a:p>
                      <a:pPr algn="ctr" latinLnBrk="1"/>
                      <a:r>
                        <a:rPr lang="en-US" altLang="ko-KR" dirty="0" smtClean="0"/>
                        <a:t>17.3</a:t>
                      </a:r>
                      <a:endParaRPr lang="ko-KR" altLang="en-US" dirty="0"/>
                    </a:p>
                  </a:txBody>
                  <a:tcPr/>
                </a:tc>
                <a:tc>
                  <a:txBody>
                    <a:bodyPr/>
                    <a:lstStyle/>
                    <a:p>
                      <a:pPr algn="ctr" latinLnBrk="1"/>
                      <a:r>
                        <a:rPr lang="en-US" altLang="ko-KR" dirty="0" smtClean="0"/>
                        <a:t>52.1</a:t>
                      </a:r>
                      <a:endParaRPr lang="ko-KR" altLang="en-US" dirty="0"/>
                    </a:p>
                  </a:txBody>
                  <a:tcPr/>
                </a:tc>
                <a:tc>
                  <a:txBody>
                    <a:bodyPr/>
                    <a:lstStyle/>
                    <a:p>
                      <a:pPr algn="ctr" latinLnBrk="1"/>
                      <a:r>
                        <a:rPr lang="en-US" altLang="ko-KR" dirty="0" smtClean="0"/>
                        <a:t>17.9</a:t>
                      </a:r>
                      <a:endParaRPr lang="ko-KR" altLang="en-US" dirty="0"/>
                    </a:p>
                  </a:txBody>
                  <a:tcPr/>
                </a:tc>
                <a:tc>
                  <a:txBody>
                    <a:bodyPr/>
                    <a:lstStyle/>
                    <a:p>
                      <a:pPr algn="ctr" latinLnBrk="1"/>
                      <a:r>
                        <a:rPr lang="en-US" altLang="ko-KR" dirty="0" smtClean="0"/>
                        <a:t>3.3</a:t>
                      </a:r>
                      <a:endParaRPr lang="ko-KR" altLang="en-US" dirty="0"/>
                    </a:p>
                  </a:txBody>
                  <a:tcPr/>
                </a:tc>
              </a:tr>
              <a:tr h="370840">
                <a:tc>
                  <a:txBody>
                    <a:bodyPr/>
                    <a:lstStyle/>
                    <a:p>
                      <a:pPr algn="ctr" latinLnBrk="1"/>
                      <a:r>
                        <a:rPr lang="en-US" altLang="ko-KR" dirty="0" smtClean="0"/>
                        <a:t>2000</a:t>
                      </a:r>
                      <a:endParaRPr lang="ko-KR" altLang="en-US" dirty="0"/>
                    </a:p>
                  </a:txBody>
                  <a:tcPr/>
                </a:tc>
                <a:tc>
                  <a:txBody>
                    <a:bodyPr/>
                    <a:lstStyle/>
                    <a:p>
                      <a:pPr algn="ctr" latinLnBrk="1"/>
                      <a:r>
                        <a:rPr lang="en-US" altLang="ko-KR" dirty="0" smtClean="0"/>
                        <a:t>15.5</a:t>
                      </a:r>
                      <a:endParaRPr lang="ko-KR" altLang="en-US" dirty="0"/>
                    </a:p>
                  </a:txBody>
                  <a:tcPr/>
                </a:tc>
                <a:tc>
                  <a:txBody>
                    <a:bodyPr/>
                    <a:lstStyle/>
                    <a:p>
                      <a:pPr algn="ctr" latinLnBrk="1"/>
                      <a:r>
                        <a:rPr lang="en-US" altLang="ko-KR" dirty="0" smtClean="0"/>
                        <a:t>19.1</a:t>
                      </a:r>
                      <a:endParaRPr lang="ko-KR" altLang="en-US" dirty="0"/>
                    </a:p>
                  </a:txBody>
                  <a:tcPr/>
                </a:tc>
                <a:tc>
                  <a:txBody>
                    <a:bodyPr/>
                    <a:lstStyle/>
                    <a:p>
                      <a:pPr algn="ctr" latinLnBrk="1"/>
                      <a:r>
                        <a:rPr lang="en-US" altLang="ko-KR" dirty="0" smtClean="0"/>
                        <a:t>52.0</a:t>
                      </a:r>
                      <a:endParaRPr lang="ko-KR" altLang="en-US" dirty="0"/>
                    </a:p>
                  </a:txBody>
                  <a:tcPr/>
                </a:tc>
                <a:tc>
                  <a:txBody>
                    <a:bodyPr/>
                    <a:lstStyle/>
                    <a:p>
                      <a:pPr algn="ctr" latinLnBrk="1"/>
                      <a:r>
                        <a:rPr lang="en-US" altLang="ko-KR" dirty="0" smtClean="0"/>
                        <a:t>13.4</a:t>
                      </a:r>
                      <a:endParaRPr lang="ko-KR" altLang="en-US" dirty="0"/>
                    </a:p>
                  </a:txBody>
                  <a:tcPr/>
                </a:tc>
                <a:tc>
                  <a:txBody>
                    <a:bodyPr/>
                    <a:lstStyle/>
                    <a:p>
                      <a:pPr algn="ctr" latinLnBrk="1"/>
                      <a:r>
                        <a:rPr lang="en-US" altLang="ko-KR" dirty="0" smtClean="0"/>
                        <a:t>3.1</a:t>
                      </a:r>
                      <a:endParaRPr lang="ko-KR" altLang="en-US" dirty="0"/>
                    </a:p>
                  </a:txBody>
                  <a:tcPr/>
                </a:tc>
              </a:tr>
              <a:tr h="370840">
                <a:tc>
                  <a:txBody>
                    <a:bodyPr/>
                    <a:lstStyle/>
                    <a:p>
                      <a:pPr algn="ctr" latinLnBrk="1"/>
                      <a:r>
                        <a:rPr lang="en-US" altLang="ko-KR" dirty="0" smtClean="0"/>
                        <a:t>2005</a:t>
                      </a:r>
                      <a:endParaRPr lang="ko-KR" altLang="en-US" dirty="0"/>
                    </a:p>
                  </a:txBody>
                  <a:tcPr/>
                </a:tc>
                <a:tc>
                  <a:txBody>
                    <a:bodyPr/>
                    <a:lstStyle/>
                    <a:p>
                      <a:pPr algn="ctr" latinLnBrk="1"/>
                      <a:r>
                        <a:rPr lang="en-US" altLang="ko-KR" dirty="0" smtClean="0"/>
                        <a:t>20.0</a:t>
                      </a:r>
                      <a:endParaRPr lang="ko-KR" altLang="en-US" dirty="0"/>
                    </a:p>
                  </a:txBody>
                  <a:tcPr/>
                </a:tc>
                <a:tc>
                  <a:txBody>
                    <a:bodyPr/>
                    <a:lstStyle/>
                    <a:p>
                      <a:pPr algn="ctr" latinLnBrk="1"/>
                      <a:r>
                        <a:rPr lang="en-US" altLang="ko-KR" dirty="0" smtClean="0"/>
                        <a:t>22.2</a:t>
                      </a:r>
                      <a:endParaRPr lang="ko-KR" altLang="en-US" dirty="0"/>
                    </a:p>
                  </a:txBody>
                  <a:tcPr/>
                </a:tc>
                <a:tc>
                  <a:txBody>
                    <a:bodyPr/>
                    <a:lstStyle/>
                    <a:p>
                      <a:pPr algn="ctr" latinLnBrk="1"/>
                      <a:r>
                        <a:rPr lang="en-US" altLang="ko-KR" dirty="0" smtClean="0"/>
                        <a:t>47.9</a:t>
                      </a:r>
                      <a:endParaRPr lang="ko-KR" altLang="en-US" dirty="0"/>
                    </a:p>
                  </a:txBody>
                  <a:tcPr/>
                </a:tc>
                <a:tc>
                  <a:txBody>
                    <a:bodyPr/>
                    <a:lstStyle/>
                    <a:p>
                      <a:pPr algn="ctr" latinLnBrk="1"/>
                      <a:r>
                        <a:rPr lang="en-US" altLang="ko-KR" dirty="0" smtClean="0"/>
                        <a:t>9.9</a:t>
                      </a:r>
                      <a:endParaRPr lang="ko-KR" altLang="en-US" dirty="0"/>
                    </a:p>
                  </a:txBody>
                  <a:tcPr/>
                </a:tc>
                <a:tc>
                  <a:txBody>
                    <a:bodyPr/>
                    <a:lstStyle/>
                    <a:p>
                      <a:pPr algn="ctr" latinLnBrk="1"/>
                      <a:r>
                        <a:rPr lang="en-US" altLang="ko-KR" dirty="0" smtClean="0"/>
                        <a:t>2.9</a:t>
                      </a:r>
                      <a:endParaRPr lang="ko-KR" altLang="en-US" dirty="0"/>
                    </a:p>
                  </a:txBody>
                  <a:tcPr/>
                </a:tc>
              </a:tr>
            </a:tbl>
          </a:graphicData>
        </a:graphic>
      </p:graphicFrame>
      <p:sp>
        <p:nvSpPr>
          <p:cNvPr id="6" name="제목 1"/>
          <p:cNvSpPr txBox="1">
            <a:spLocks/>
          </p:cNvSpPr>
          <p:nvPr/>
        </p:nvSpPr>
        <p:spPr>
          <a:xfrm>
            <a:off x="395288" y="1557338"/>
            <a:ext cx="8229600" cy="444500"/>
          </a:xfrm>
          <a:prstGeom prst="rect">
            <a:avLst/>
          </a:prstGeom>
        </p:spPr>
        <p:txBody>
          <a:bodyPr anchor="ctr"/>
          <a:lstStyle/>
          <a:p>
            <a:pPr algn="ctr" fontAlgn="auto" latinLnBrk="1">
              <a:spcAft>
                <a:spcPts val="0"/>
              </a:spcAft>
              <a:defRPr/>
            </a:pPr>
            <a:r>
              <a:rPr lang="en-US" altLang="ko-KR" dirty="0">
                <a:latin typeface="+mj-lt"/>
                <a:ea typeface="+mj-ea"/>
                <a:cs typeface="+mj-cs"/>
              </a:rPr>
              <a:t>Table 2. Distribution of households by number of household members in Korea (%)</a:t>
            </a:r>
            <a:endParaRPr lang="ko-KR" altLang="en-US" dirty="0">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제목 1"/>
          <p:cNvSpPr>
            <a:spLocks noGrp="1"/>
          </p:cNvSpPr>
          <p:nvPr>
            <p:ph type="title"/>
          </p:nvPr>
        </p:nvSpPr>
        <p:spPr>
          <a:xfrm>
            <a:off x="612775" y="228600"/>
            <a:ext cx="8153400" cy="990600"/>
          </a:xfrm>
        </p:spPr>
        <p:txBody>
          <a:bodyPr/>
          <a:lstStyle/>
          <a:p>
            <a:r>
              <a:rPr lang="en-US" altLang="ko-KR" sz="2800" b="1" smtClean="0"/>
              <a:t>Defining paid and unpaid work </a:t>
            </a:r>
            <a:endParaRPr lang="ko-KR" altLang="en-US" sz="2800" b="1" smtClean="0"/>
          </a:p>
        </p:txBody>
      </p:sp>
      <p:sp>
        <p:nvSpPr>
          <p:cNvPr id="17410" name="내용 개체 틀 2"/>
          <p:cNvSpPr>
            <a:spLocks noGrp="1"/>
          </p:cNvSpPr>
          <p:nvPr>
            <p:ph sz="quarter" idx="1"/>
          </p:nvPr>
        </p:nvSpPr>
        <p:spPr>
          <a:xfrm>
            <a:off x="457200" y="1412875"/>
            <a:ext cx="8229600" cy="4713288"/>
          </a:xfrm>
        </p:spPr>
        <p:txBody>
          <a:bodyPr/>
          <a:lstStyle/>
          <a:p>
            <a:r>
              <a:rPr lang="en-US" altLang="ko-KR" sz="1600" smtClean="0"/>
              <a:t>Definitions for paid and unpaid work informed by the System of National Accounts (SNA). The SNA has established rules that countries must use in calculating Gross Domestic Product (GDP). More specifically, only those activities that fall within the production boundary of the SNA should be included when calculating GDP. This production boundary includes all production of goods and services for the market as well as the production of goods for personal consumption. As such, the boundary includes subsistence production, unpaid work in the family business, and even the collection of fuel and water. The SNA recognizes that the production boundary does not cover all forms of work or production. In particular, the boundary excludes unpaid production of services, which is normally referred to as household maintenance and family care. </a:t>
            </a:r>
          </a:p>
          <a:p>
            <a:pPr>
              <a:buFont typeface="Wingdings" pitchFamily="2" charset="2"/>
              <a:buNone/>
            </a:pPr>
            <a:endParaRPr lang="en-US" altLang="ko-KR" sz="1600" smtClean="0"/>
          </a:p>
          <a:p>
            <a:r>
              <a:rPr lang="en-US" altLang="ko-KR" sz="1600" b="1" smtClean="0"/>
              <a:t>Paid Work(SNA work): </a:t>
            </a:r>
            <a:r>
              <a:rPr lang="en-US" altLang="ko-KR" sz="1600" smtClean="0"/>
              <a:t>All activities classified under the employment category, including time spent for work-related travel.</a:t>
            </a:r>
          </a:p>
          <a:p>
            <a:r>
              <a:rPr lang="en-US" altLang="ko-KR" sz="1600" b="1" smtClean="0"/>
              <a:t>Unpaid Care Work (extended SNA work): </a:t>
            </a:r>
            <a:r>
              <a:rPr lang="en-US" altLang="ko-KR" sz="1600" smtClean="0"/>
              <a:t>All activities related to household maintenance, family care, and voluntary service (e.g., help for others in the community). In addition, family care and help for others in the community has been combined into “personal care”. Therefore, extended SNA work includes household maintenance and personal care. </a:t>
            </a:r>
          </a:p>
          <a:p>
            <a:r>
              <a:rPr lang="en-US" altLang="ko-KR" sz="1600" b="1" smtClean="0"/>
              <a:t>Non-productive work: </a:t>
            </a:r>
            <a:r>
              <a:rPr lang="en-US" altLang="ko-KR" sz="1600" smtClean="0"/>
              <a:t>All other activities </a:t>
            </a:r>
            <a:endParaRPr lang="ko-KR" altLang="en-US" sz="16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제목 1"/>
          <p:cNvSpPr>
            <a:spLocks noGrp="1"/>
          </p:cNvSpPr>
          <p:nvPr>
            <p:ph type="title"/>
          </p:nvPr>
        </p:nvSpPr>
        <p:spPr>
          <a:xfrm>
            <a:off x="612775" y="228600"/>
            <a:ext cx="8153400" cy="990600"/>
          </a:xfrm>
        </p:spPr>
        <p:txBody>
          <a:bodyPr/>
          <a:lstStyle/>
          <a:p>
            <a:r>
              <a:rPr lang="en-US" altLang="ko-KR" sz="2800" b="1" smtClean="0"/>
              <a:t>Identification of key determinants of time spent on care </a:t>
            </a:r>
            <a:endParaRPr lang="ko-KR" altLang="en-US" sz="2800" b="1" smtClean="0"/>
          </a:p>
        </p:txBody>
      </p:sp>
      <p:graphicFrame>
        <p:nvGraphicFramePr>
          <p:cNvPr id="7" name="내용 개체 틀 6"/>
          <p:cNvGraphicFramePr>
            <a:graphicFrameLocks noGrp="1"/>
          </p:cNvGraphicFramePr>
          <p:nvPr>
            <p:ph sz="quarter" idx="1"/>
          </p:nvPr>
        </p:nvGraphicFramePr>
        <p:xfrm>
          <a:off x="468313" y="1989138"/>
          <a:ext cx="7848600" cy="4332287"/>
        </p:xfrm>
        <a:graphic>
          <a:graphicData uri="http://schemas.openxmlformats.org/drawingml/2006/table">
            <a:tbl>
              <a:tblPr firstRow="1" bandRow="1">
                <a:tableStyleId>{5C22544A-7EE6-4342-B048-85BDC9FD1C3A}</a:tableStyleId>
              </a:tblPr>
              <a:tblGrid>
                <a:gridCol w="1584176"/>
                <a:gridCol w="648072"/>
                <a:gridCol w="576064"/>
                <a:gridCol w="680076"/>
                <a:gridCol w="872097"/>
                <a:gridCol w="872097"/>
                <a:gridCol w="872097"/>
                <a:gridCol w="872097"/>
                <a:gridCol w="872097"/>
              </a:tblGrid>
              <a:tr h="0">
                <a:tc>
                  <a:txBody>
                    <a:bodyPr/>
                    <a:lstStyle/>
                    <a:p>
                      <a:pPr latinLnBrk="1"/>
                      <a:endParaRPr lang="ko-KR" altLang="en-US" dirty="0"/>
                    </a:p>
                  </a:txBody>
                  <a:tcPr/>
                </a:tc>
                <a:tc gridSpan="2">
                  <a:txBody>
                    <a:bodyPr/>
                    <a:lstStyle/>
                    <a:p>
                      <a:pPr latinLnBrk="1"/>
                      <a:r>
                        <a:rPr lang="en-US" altLang="ko-KR" sz="1600" dirty="0" err="1" smtClean="0"/>
                        <a:t>Coef</a:t>
                      </a:r>
                      <a:r>
                        <a:rPr lang="en-US" altLang="ko-KR" sz="1600" dirty="0" smtClean="0"/>
                        <a:t>.</a:t>
                      </a:r>
                      <a:endParaRPr lang="ko-KR" altLang="en-US" sz="1600" dirty="0"/>
                    </a:p>
                  </a:txBody>
                  <a:tcPr/>
                </a:tc>
                <a:tc hMerge="1">
                  <a:txBody>
                    <a:bodyPr/>
                    <a:lstStyle/>
                    <a:p>
                      <a:pPr latinLnBrk="1"/>
                      <a:endParaRPr lang="ko-KR" altLang="en-US"/>
                    </a:p>
                  </a:txBody>
                  <a:tcPr/>
                </a:tc>
                <a:tc gridSpan="2">
                  <a:txBody>
                    <a:bodyPr/>
                    <a:lstStyle/>
                    <a:p>
                      <a:pPr latinLnBrk="1"/>
                      <a:r>
                        <a:rPr lang="en-US" altLang="ko-KR" sz="1600" dirty="0" err="1" smtClean="0"/>
                        <a:t>Std.Err</a:t>
                      </a:r>
                      <a:endParaRPr lang="ko-KR" altLang="en-US" sz="1600" dirty="0"/>
                    </a:p>
                  </a:txBody>
                  <a:tcPr/>
                </a:tc>
                <a:tc hMerge="1">
                  <a:txBody>
                    <a:bodyPr/>
                    <a:lstStyle/>
                    <a:p>
                      <a:pPr latinLnBrk="1"/>
                      <a:endParaRPr lang="ko-KR" altLang="en-US"/>
                    </a:p>
                  </a:txBody>
                  <a:tcPr/>
                </a:tc>
                <a:tc gridSpan="2">
                  <a:txBody>
                    <a:bodyPr/>
                    <a:lstStyle/>
                    <a:p>
                      <a:pPr latinLnBrk="1"/>
                      <a:r>
                        <a:rPr lang="en-US" altLang="ko-KR" sz="1600" dirty="0" smtClean="0"/>
                        <a:t>t</a:t>
                      </a:r>
                      <a:endParaRPr lang="ko-KR" altLang="en-US" sz="1600" dirty="0"/>
                    </a:p>
                  </a:txBody>
                  <a:tcPr/>
                </a:tc>
                <a:tc hMerge="1">
                  <a:txBody>
                    <a:bodyPr/>
                    <a:lstStyle/>
                    <a:p>
                      <a:pPr latinLnBrk="1"/>
                      <a:endParaRPr lang="ko-KR" altLang="en-US"/>
                    </a:p>
                  </a:txBody>
                  <a:tcPr/>
                </a:tc>
                <a:tc gridSpan="2">
                  <a:txBody>
                    <a:bodyPr/>
                    <a:lstStyle/>
                    <a:p>
                      <a:pPr latinLnBrk="1"/>
                      <a:r>
                        <a:rPr lang="en-US" altLang="ko-KR" sz="1600" dirty="0" smtClean="0"/>
                        <a:t>P&gt;t</a:t>
                      </a:r>
                      <a:endParaRPr lang="ko-KR" altLang="en-US" sz="1600" dirty="0"/>
                    </a:p>
                  </a:txBody>
                  <a:tcPr/>
                </a:tc>
                <a:tc hMerge="1">
                  <a:txBody>
                    <a:bodyPr/>
                    <a:lstStyle/>
                    <a:p>
                      <a:pPr latinLnBrk="1"/>
                      <a:endParaRPr lang="ko-KR" altLang="en-US"/>
                    </a:p>
                  </a:txBody>
                  <a:tcPr/>
                </a:tc>
              </a:tr>
              <a:tr h="370840">
                <a:tc>
                  <a:txBody>
                    <a:bodyPr/>
                    <a:lstStyle/>
                    <a:p>
                      <a:pPr latinLnBrk="1"/>
                      <a:endParaRPr lang="ko-KR" altLang="en-US"/>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r>
              <a:tr h="370840">
                <a:tc>
                  <a:txBody>
                    <a:bodyPr/>
                    <a:lstStyle/>
                    <a:p>
                      <a:pPr latinLnBrk="1"/>
                      <a:r>
                        <a:rPr lang="en-US" altLang="ko-KR" b="1" dirty="0" smtClean="0"/>
                        <a:t>Male</a:t>
                      </a:r>
                      <a:r>
                        <a:rPr lang="en-US" altLang="ko-KR" b="1" baseline="0" dirty="0" smtClean="0"/>
                        <a:t> </a:t>
                      </a:r>
                      <a:endParaRPr lang="ko-KR" altLang="en-US" b="1" dirty="0"/>
                    </a:p>
                  </a:txBody>
                  <a:tcPr/>
                </a:tc>
                <a:tc>
                  <a:txBody>
                    <a:bodyPr/>
                    <a:lstStyle/>
                    <a:p>
                      <a:pPr latinLnBrk="1"/>
                      <a:r>
                        <a:rPr lang="en-US" altLang="ko-KR" sz="1200" dirty="0" smtClean="0"/>
                        <a:t>-228.7</a:t>
                      </a:r>
                      <a:endParaRPr lang="ko-KR" altLang="en-US" sz="1200" dirty="0"/>
                    </a:p>
                  </a:txBody>
                  <a:tcPr/>
                </a:tc>
                <a:tc>
                  <a:txBody>
                    <a:bodyPr/>
                    <a:lstStyle/>
                    <a:p>
                      <a:pPr latinLnBrk="1"/>
                      <a:r>
                        <a:rPr lang="en-US" altLang="ko-KR" sz="1200" dirty="0" smtClean="0"/>
                        <a:t>-203.2</a:t>
                      </a:r>
                      <a:endParaRPr lang="ko-KR" altLang="en-US" sz="1200" dirty="0"/>
                    </a:p>
                  </a:txBody>
                  <a:tcPr/>
                </a:tc>
                <a:tc>
                  <a:txBody>
                    <a:bodyPr/>
                    <a:lstStyle/>
                    <a:p>
                      <a:pPr latinLnBrk="1"/>
                      <a:r>
                        <a:rPr lang="en-US" altLang="ko-KR" sz="1200" dirty="0" smtClean="0"/>
                        <a:t>1.2</a:t>
                      </a:r>
                      <a:endParaRPr lang="ko-KR" altLang="en-US" sz="1200" dirty="0"/>
                    </a:p>
                  </a:txBody>
                  <a:tcPr/>
                </a:tc>
                <a:tc>
                  <a:txBody>
                    <a:bodyPr/>
                    <a:lstStyle/>
                    <a:p>
                      <a:pPr latinLnBrk="1"/>
                      <a:r>
                        <a:rPr lang="en-US" altLang="ko-KR" sz="1200" dirty="0" smtClean="0"/>
                        <a:t>1.3</a:t>
                      </a:r>
                      <a:endParaRPr lang="ko-KR" altLang="en-US" sz="1200" dirty="0"/>
                    </a:p>
                  </a:txBody>
                  <a:tcPr/>
                </a:tc>
                <a:tc>
                  <a:txBody>
                    <a:bodyPr/>
                    <a:lstStyle/>
                    <a:p>
                      <a:pPr latinLnBrk="1"/>
                      <a:r>
                        <a:rPr lang="en-US" altLang="ko-KR" sz="1200" dirty="0" smtClean="0"/>
                        <a:t>-181.4</a:t>
                      </a:r>
                      <a:endParaRPr lang="ko-KR" altLang="en-US" sz="1200" dirty="0"/>
                    </a:p>
                  </a:txBody>
                  <a:tcPr/>
                </a:tc>
                <a:tc>
                  <a:txBody>
                    <a:bodyPr/>
                    <a:lstStyle/>
                    <a:p>
                      <a:pPr latinLnBrk="1"/>
                      <a:r>
                        <a:rPr lang="en-US" altLang="ko-KR" sz="1200" dirty="0" smtClean="0"/>
                        <a:t>-146.6</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r h="370840">
                <a:tc>
                  <a:txBody>
                    <a:bodyPr/>
                    <a:lstStyle/>
                    <a:p>
                      <a:pPr latinLnBrk="1"/>
                      <a:r>
                        <a:rPr lang="en-US" altLang="ko-KR" b="1" dirty="0" smtClean="0"/>
                        <a:t>Married</a:t>
                      </a:r>
                      <a:endParaRPr lang="ko-KR" altLang="en-US" b="1" dirty="0"/>
                    </a:p>
                  </a:txBody>
                  <a:tcPr/>
                </a:tc>
                <a:tc>
                  <a:txBody>
                    <a:bodyPr/>
                    <a:lstStyle/>
                    <a:p>
                      <a:pPr latinLnBrk="1"/>
                      <a:r>
                        <a:rPr lang="en-US" altLang="ko-KR" sz="1200" dirty="0" smtClean="0"/>
                        <a:t>85.7</a:t>
                      </a:r>
                      <a:endParaRPr lang="ko-KR" altLang="en-US" sz="1200" dirty="0"/>
                    </a:p>
                  </a:txBody>
                  <a:tcPr/>
                </a:tc>
                <a:tc>
                  <a:txBody>
                    <a:bodyPr/>
                    <a:lstStyle/>
                    <a:p>
                      <a:pPr latinLnBrk="1"/>
                      <a:r>
                        <a:rPr lang="en-US" altLang="ko-KR" sz="1200" dirty="0" smtClean="0"/>
                        <a:t>63.6</a:t>
                      </a:r>
                      <a:endParaRPr lang="ko-KR" altLang="en-US" sz="1200" dirty="0"/>
                    </a:p>
                  </a:txBody>
                  <a:tcPr/>
                </a:tc>
                <a:tc>
                  <a:txBody>
                    <a:bodyPr/>
                    <a:lstStyle/>
                    <a:p>
                      <a:pPr latinLnBrk="1"/>
                      <a:r>
                        <a:rPr lang="en-US" altLang="ko-KR" sz="1200" dirty="0" smtClean="0"/>
                        <a:t>1.7</a:t>
                      </a:r>
                      <a:endParaRPr lang="ko-KR" altLang="en-US" sz="1200" dirty="0"/>
                    </a:p>
                  </a:txBody>
                  <a:tcPr/>
                </a:tc>
                <a:tc>
                  <a:txBody>
                    <a:bodyPr/>
                    <a:lstStyle/>
                    <a:p>
                      <a:pPr latinLnBrk="1"/>
                      <a:r>
                        <a:rPr lang="en-US" altLang="ko-KR" sz="1200" dirty="0" smtClean="0"/>
                        <a:t>1.9</a:t>
                      </a:r>
                      <a:endParaRPr lang="ko-KR" altLang="en-US" sz="1200" dirty="0"/>
                    </a:p>
                  </a:txBody>
                  <a:tcPr/>
                </a:tc>
                <a:tc>
                  <a:txBody>
                    <a:bodyPr/>
                    <a:lstStyle/>
                    <a:p>
                      <a:pPr latinLnBrk="1"/>
                      <a:r>
                        <a:rPr lang="en-US" altLang="ko-KR" sz="1200" dirty="0" smtClean="0"/>
                        <a:t>49.4</a:t>
                      </a:r>
                      <a:endParaRPr lang="ko-KR" altLang="en-US" sz="1200" dirty="0"/>
                    </a:p>
                  </a:txBody>
                  <a:tcPr/>
                </a:tc>
                <a:tc>
                  <a:txBody>
                    <a:bodyPr/>
                    <a:lstStyle/>
                    <a:p>
                      <a:pPr latinLnBrk="1"/>
                      <a:r>
                        <a:rPr lang="en-US" altLang="ko-KR" sz="1200" dirty="0" smtClean="0"/>
                        <a:t>33.1</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r h="370840">
                <a:tc>
                  <a:txBody>
                    <a:bodyPr/>
                    <a:lstStyle/>
                    <a:p>
                      <a:pPr latinLnBrk="1"/>
                      <a:r>
                        <a:rPr lang="en-US" altLang="ko-KR" b="1" dirty="0" smtClean="0"/>
                        <a:t>Employed</a:t>
                      </a:r>
                      <a:endParaRPr lang="ko-KR" altLang="en-US" b="1" dirty="0"/>
                    </a:p>
                  </a:txBody>
                  <a:tcPr/>
                </a:tc>
                <a:tc>
                  <a:txBody>
                    <a:bodyPr/>
                    <a:lstStyle/>
                    <a:p>
                      <a:pPr latinLnBrk="1"/>
                      <a:r>
                        <a:rPr lang="en-US" altLang="ko-KR" sz="1200" dirty="0" smtClean="0"/>
                        <a:t>-126.9</a:t>
                      </a:r>
                      <a:endParaRPr lang="ko-KR" altLang="en-US" sz="1200" dirty="0"/>
                    </a:p>
                  </a:txBody>
                  <a:tcPr/>
                </a:tc>
                <a:tc>
                  <a:txBody>
                    <a:bodyPr/>
                    <a:lstStyle/>
                    <a:p>
                      <a:pPr latinLnBrk="1"/>
                      <a:r>
                        <a:rPr lang="en-US" altLang="ko-KR" sz="1200" dirty="0" smtClean="0"/>
                        <a:t>-127.3</a:t>
                      </a:r>
                      <a:endParaRPr lang="ko-KR" altLang="en-US" sz="1200" dirty="0"/>
                    </a:p>
                  </a:txBody>
                  <a:tcPr/>
                </a:tc>
                <a:tc>
                  <a:txBody>
                    <a:bodyPr/>
                    <a:lstStyle/>
                    <a:p>
                      <a:pPr latinLnBrk="1"/>
                      <a:r>
                        <a:rPr lang="en-US" altLang="ko-KR" sz="1200" dirty="0" smtClean="0"/>
                        <a:t>1.3</a:t>
                      </a:r>
                      <a:endParaRPr lang="ko-KR" altLang="en-US" sz="1200" dirty="0"/>
                    </a:p>
                  </a:txBody>
                  <a:tcPr/>
                </a:tc>
                <a:tc>
                  <a:txBody>
                    <a:bodyPr/>
                    <a:lstStyle/>
                    <a:p>
                      <a:pPr latinLnBrk="1"/>
                      <a:r>
                        <a:rPr lang="en-US" altLang="ko-KR" sz="1200" dirty="0" smtClean="0"/>
                        <a:t>1.5</a:t>
                      </a:r>
                      <a:endParaRPr lang="ko-KR" altLang="en-US" sz="1200" dirty="0"/>
                    </a:p>
                  </a:txBody>
                  <a:tcPr/>
                </a:tc>
                <a:tc>
                  <a:txBody>
                    <a:bodyPr/>
                    <a:lstStyle/>
                    <a:p>
                      <a:pPr latinLnBrk="1"/>
                      <a:r>
                        <a:rPr lang="en-US" altLang="ko-KR" sz="1200" dirty="0" smtClean="0"/>
                        <a:t>-93.3</a:t>
                      </a:r>
                      <a:endParaRPr lang="ko-KR" altLang="en-US" sz="1200" dirty="0"/>
                    </a:p>
                  </a:txBody>
                  <a:tcPr/>
                </a:tc>
                <a:tc>
                  <a:txBody>
                    <a:bodyPr/>
                    <a:lstStyle/>
                    <a:p>
                      <a:pPr latinLnBrk="1"/>
                      <a:r>
                        <a:rPr lang="en-US" altLang="ko-KR" sz="1200" dirty="0" smtClean="0"/>
                        <a:t>-83.3</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r h="370840">
                <a:tc>
                  <a:txBody>
                    <a:bodyPr/>
                    <a:lstStyle/>
                    <a:p>
                      <a:pPr latinLnBrk="1"/>
                      <a:r>
                        <a:rPr lang="en-US" altLang="ko-KR" b="1" dirty="0" err="1" smtClean="0"/>
                        <a:t>Childed</a:t>
                      </a:r>
                      <a:endParaRPr lang="ko-KR" altLang="en-US" b="1" dirty="0"/>
                    </a:p>
                  </a:txBody>
                  <a:tcPr/>
                </a:tc>
                <a:tc>
                  <a:txBody>
                    <a:bodyPr/>
                    <a:lstStyle/>
                    <a:p>
                      <a:pPr latinLnBrk="1"/>
                      <a:r>
                        <a:rPr lang="en-US" altLang="ko-KR" sz="1200" dirty="0" smtClean="0"/>
                        <a:t>93.4</a:t>
                      </a:r>
                      <a:endParaRPr lang="ko-KR" altLang="en-US" sz="1200" dirty="0"/>
                    </a:p>
                  </a:txBody>
                  <a:tcPr/>
                </a:tc>
                <a:tc>
                  <a:txBody>
                    <a:bodyPr/>
                    <a:lstStyle/>
                    <a:p>
                      <a:pPr latinLnBrk="1"/>
                      <a:r>
                        <a:rPr lang="en-US" altLang="ko-KR" sz="1200" dirty="0" smtClean="0"/>
                        <a:t>130.3</a:t>
                      </a:r>
                      <a:endParaRPr lang="ko-KR" altLang="en-US" sz="1200" dirty="0"/>
                    </a:p>
                  </a:txBody>
                  <a:tcPr/>
                </a:tc>
                <a:tc>
                  <a:txBody>
                    <a:bodyPr/>
                    <a:lstStyle/>
                    <a:p>
                      <a:pPr latinLnBrk="1"/>
                      <a:r>
                        <a:rPr lang="en-US" altLang="ko-KR" sz="1200" dirty="0" smtClean="0"/>
                        <a:t>1.5</a:t>
                      </a:r>
                      <a:endParaRPr lang="ko-KR" altLang="en-US" sz="1200" dirty="0"/>
                    </a:p>
                  </a:txBody>
                  <a:tcPr/>
                </a:tc>
                <a:tc>
                  <a:txBody>
                    <a:bodyPr/>
                    <a:lstStyle/>
                    <a:p>
                      <a:pPr latinLnBrk="1"/>
                      <a:r>
                        <a:rPr lang="en-US" altLang="ko-KR" sz="1200" dirty="0" smtClean="0"/>
                        <a:t>2.0</a:t>
                      </a:r>
                      <a:endParaRPr lang="ko-KR" altLang="en-US" sz="1200" dirty="0"/>
                    </a:p>
                  </a:txBody>
                  <a:tcPr/>
                </a:tc>
                <a:tc>
                  <a:txBody>
                    <a:bodyPr/>
                    <a:lstStyle/>
                    <a:p>
                      <a:pPr latinLnBrk="1"/>
                      <a:r>
                        <a:rPr lang="en-US" altLang="ko-KR" sz="1200" dirty="0" smtClean="0"/>
                        <a:t>61.6</a:t>
                      </a:r>
                      <a:endParaRPr lang="ko-KR" altLang="en-US" sz="1200" dirty="0"/>
                    </a:p>
                  </a:txBody>
                  <a:tcPr/>
                </a:tc>
                <a:tc>
                  <a:txBody>
                    <a:bodyPr/>
                    <a:lstStyle/>
                    <a:p>
                      <a:pPr latinLnBrk="1"/>
                      <a:r>
                        <a:rPr lang="en-US" altLang="ko-KR" sz="1200" dirty="0" smtClean="0"/>
                        <a:t>63.8</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r h="370840">
                <a:tc>
                  <a:txBody>
                    <a:bodyPr/>
                    <a:lstStyle/>
                    <a:p>
                      <a:pPr latinLnBrk="1"/>
                      <a:r>
                        <a:rPr lang="en-US" altLang="ko-KR" dirty="0" err="1" smtClean="0"/>
                        <a:t>LowEd</a:t>
                      </a:r>
                      <a:endParaRPr lang="ko-KR" altLang="en-US" dirty="0"/>
                    </a:p>
                  </a:txBody>
                  <a:tcPr/>
                </a:tc>
                <a:tc>
                  <a:txBody>
                    <a:bodyPr/>
                    <a:lstStyle/>
                    <a:p>
                      <a:pPr latinLnBrk="1"/>
                      <a:r>
                        <a:rPr lang="en-US" altLang="ko-KR" sz="1200" dirty="0" smtClean="0"/>
                        <a:t>0.7</a:t>
                      </a:r>
                      <a:endParaRPr lang="ko-KR" altLang="en-US" sz="1200" dirty="0"/>
                    </a:p>
                  </a:txBody>
                  <a:tcPr/>
                </a:tc>
                <a:tc>
                  <a:txBody>
                    <a:bodyPr/>
                    <a:lstStyle/>
                    <a:p>
                      <a:pPr latinLnBrk="1"/>
                      <a:r>
                        <a:rPr lang="en-US" altLang="ko-KR" sz="1200" dirty="0" smtClean="0"/>
                        <a:t>1.7</a:t>
                      </a:r>
                      <a:endParaRPr lang="ko-KR" altLang="en-US" sz="1200" dirty="0"/>
                    </a:p>
                  </a:txBody>
                  <a:tcPr/>
                </a:tc>
                <a:tc>
                  <a:txBody>
                    <a:bodyPr/>
                    <a:lstStyle/>
                    <a:p>
                      <a:pPr latinLnBrk="1"/>
                      <a:r>
                        <a:rPr lang="en-US" altLang="ko-KR" sz="1200" dirty="0" smtClean="0"/>
                        <a:t>1.9</a:t>
                      </a:r>
                      <a:endParaRPr lang="ko-KR" altLang="en-US" sz="1200" dirty="0"/>
                    </a:p>
                  </a:txBody>
                  <a:tcPr/>
                </a:tc>
                <a:tc>
                  <a:txBody>
                    <a:bodyPr/>
                    <a:lstStyle/>
                    <a:p>
                      <a:pPr latinLnBrk="1"/>
                      <a:r>
                        <a:rPr lang="en-US" altLang="ko-KR" sz="1200" dirty="0" smtClean="0"/>
                        <a:t>2.2</a:t>
                      </a:r>
                      <a:endParaRPr lang="ko-KR" altLang="en-US" sz="1200" dirty="0"/>
                    </a:p>
                  </a:txBody>
                  <a:tcPr/>
                </a:tc>
                <a:tc>
                  <a:txBody>
                    <a:bodyPr/>
                    <a:lstStyle/>
                    <a:p>
                      <a:pPr latinLnBrk="1"/>
                      <a:r>
                        <a:rPr lang="en-US" altLang="ko-KR" sz="1200" dirty="0" smtClean="0"/>
                        <a:t>4.1</a:t>
                      </a:r>
                      <a:endParaRPr lang="ko-KR" altLang="en-US" sz="1200" dirty="0"/>
                    </a:p>
                  </a:txBody>
                  <a:tcPr/>
                </a:tc>
                <a:tc>
                  <a:txBody>
                    <a:bodyPr/>
                    <a:lstStyle/>
                    <a:p>
                      <a:pPr latinLnBrk="1"/>
                      <a:r>
                        <a:rPr lang="en-US" altLang="ko-KR" sz="1200" dirty="0" smtClean="0"/>
                        <a:t>0.7</a:t>
                      </a:r>
                      <a:endParaRPr lang="ko-KR" altLang="en-US" sz="1200" dirty="0"/>
                    </a:p>
                  </a:txBody>
                  <a:tcPr/>
                </a:tc>
                <a:tc>
                  <a:txBody>
                    <a:bodyPr/>
                    <a:lstStyle/>
                    <a:p>
                      <a:pPr latinLnBrk="1"/>
                      <a:r>
                        <a:rPr lang="en-US" altLang="ko-KR" sz="1200" dirty="0" smtClean="0"/>
                        <a:t>0.684</a:t>
                      </a:r>
                      <a:endParaRPr lang="ko-KR" altLang="en-US" sz="1200" dirty="0"/>
                    </a:p>
                  </a:txBody>
                  <a:tcPr/>
                </a:tc>
                <a:tc>
                  <a:txBody>
                    <a:bodyPr/>
                    <a:lstStyle/>
                    <a:p>
                      <a:pPr latinLnBrk="1"/>
                      <a:r>
                        <a:rPr lang="en-US" altLang="ko-KR" sz="1200" dirty="0" smtClean="0"/>
                        <a:t>0.444</a:t>
                      </a:r>
                      <a:endParaRPr lang="ko-KR" altLang="en-US" sz="1200" dirty="0"/>
                    </a:p>
                  </a:txBody>
                  <a:tcPr/>
                </a:tc>
              </a:tr>
              <a:tr h="370840">
                <a:tc>
                  <a:txBody>
                    <a:bodyPr/>
                    <a:lstStyle/>
                    <a:p>
                      <a:pPr latinLnBrk="1"/>
                      <a:r>
                        <a:rPr lang="en-US" altLang="ko-KR" dirty="0" err="1" smtClean="0"/>
                        <a:t>HighEd</a:t>
                      </a:r>
                      <a:endParaRPr lang="ko-KR" altLang="en-US" dirty="0"/>
                    </a:p>
                  </a:txBody>
                  <a:tcPr/>
                </a:tc>
                <a:tc>
                  <a:txBody>
                    <a:bodyPr/>
                    <a:lstStyle/>
                    <a:p>
                      <a:pPr latinLnBrk="1"/>
                      <a:r>
                        <a:rPr lang="en-US" altLang="ko-KR" sz="1200" dirty="0" smtClean="0"/>
                        <a:t>1.6</a:t>
                      </a:r>
                      <a:endParaRPr lang="ko-KR" altLang="en-US" sz="1200" dirty="0"/>
                    </a:p>
                  </a:txBody>
                  <a:tcPr/>
                </a:tc>
                <a:tc>
                  <a:txBody>
                    <a:bodyPr/>
                    <a:lstStyle/>
                    <a:p>
                      <a:pPr latinLnBrk="1"/>
                      <a:r>
                        <a:rPr lang="en-US" altLang="ko-KR" sz="1200" dirty="0" smtClean="0"/>
                        <a:t>3.8</a:t>
                      </a:r>
                      <a:endParaRPr lang="ko-KR" altLang="en-US" sz="1200" dirty="0"/>
                    </a:p>
                  </a:txBody>
                  <a:tcPr/>
                </a:tc>
                <a:tc>
                  <a:txBody>
                    <a:bodyPr/>
                    <a:lstStyle/>
                    <a:p>
                      <a:pPr latinLnBrk="1"/>
                      <a:r>
                        <a:rPr lang="en-US" altLang="ko-KR" sz="1200" dirty="0" smtClean="0"/>
                        <a:t>1.7</a:t>
                      </a:r>
                      <a:endParaRPr lang="ko-KR" altLang="en-US" sz="1200" dirty="0"/>
                    </a:p>
                  </a:txBody>
                  <a:tcPr/>
                </a:tc>
                <a:tc>
                  <a:txBody>
                    <a:bodyPr/>
                    <a:lstStyle/>
                    <a:p>
                      <a:pPr latinLnBrk="1"/>
                      <a:r>
                        <a:rPr lang="en-US" altLang="ko-KR" sz="1200" dirty="0" smtClean="0"/>
                        <a:t>1.7</a:t>
                      </a:r>
                      <a:endParaRPr lang="ko-KR" altLang="en-US" sz="1200" dirty="0"/>
                    </a:p>
                  </a:txBody>
                  <a:tcPr/>
                </a:tc>
                <a:tc>
                  <a:txBody>
                    <a:bodyPr/>
                    <a:lstStyle/>
                    <a:p>
                      <a:pPr latinLnBrk="1"/>
                      <a:r>
                        <a:rPr lang="en-US" altLang="ko-KR" sz="1200" dirty="0" smtClean="0"/>
                        <a:t>9.3</a:t>
                      </a:r>
                      <a:endParaRPr lang="ko-KR" altLang="en-US" sz="1200" dirty="0"/>
                    </a:p>
                  </a:txBody>
                  <a:tcPr/>
                </a:tc>
                <a:tc>
                  <a:txBody>
                    <a:bodyPr/>
                    <a:lstStyle/>
                    <a:p>
                      <a:pPr latinLnBrk="1"/>
                      <a:r>
                        <a:rPr lang="en-US" altLang="ko-KR" sz="1200" dirty="0" smtClean="0"/>
                        <a:t>2.2</a:t>
                      </a:r>
                      <a:endParaRPr lang="ko-KR" altLang="en-US" sz="1200" dirty="0"/>
                    </a:p>
                  </a:txBody>
                  <a:tcPr/>
                </a:tc>
                <a:tc>
                  <a:txBody>
                    <a:bodyPr/>
                    <a:lstStyle/>
                    <a:p>
                      <a:pPr latinLnBrk="1"/>
                      <a:r>
                        <a:rPr lang="en-US" altLang="ko-KR" sz="1200" dirty="0" smtClean="0"/>
                        <a:t>0.351</a:t>
                      </a:r>
                      <a:endParaRPr lang="ko-KR" altLang="en-US" sz="1200" dirty="0"/>
                    </a:p>
                  </a:txBody>
                  <a:tcPr/>
                </a:tc>
                <a:tc>
                  <a:txBody>
                    <a:bodyPr/>
                    <a:lstStyle/>
                    <a:p>
                      <a:pPr latinLnBrk="1"/>
                      <a:r>
                        <a:rPr lang="en-US" altLang="ko-KR" sz="1200" dirty="0" smtClean="0"/>
                        <a:t>0.026</a:t>
                      </a:r>
                      <a:endParaRPr lang="ko-KR" altLang="en-US" sz="1200" dirty="0"/>
                    </a:p>
                  </a:txBody>
                  <a:tcPr/>
                </a:tc>
              </a:tr>
              <a:tr h="370840">
                <a:tc>
                  <a:txBody>
                    <a:bodyPr/>
                    <a:lstStyle/>
                    <a:p>
                      <a:pPr latinLnBrk="1"/>
                      <a:r>
                        <a:rPr lang="en-US" altLang="ko-KR" b="1" dirty="0" smtClean="0"/>
                        <a:t>Age</a:t>
                      </a:r>
                      <a:endParaRPr lang="ko-KR" altLang="en-US" b="1" dirty="0"/>
                    </a:p>
                  </a:txBody>
                  <a:tcPr/>
                </a:tc>
                <a:tc>
                  <a:txBody>
                    <a:bodyPr/>
                    <a:lstStyle/>
                    <a:p>
                      <a:pPr latinLnBrk="1"/>
                      <a:r>
                        <a:rPr lang="en-US" altLang="ko-KR" sz="1200" dirty="0" smtClean="0"/>
                        <a:t>15.5</a:t>
                      </a:r>
                      <a:endParaRPr lang="ko-KR" altLang="en-US" sz="1200" dirty="0"/>
                    </a:p>
                  </a:txBody>
                  <a:tcPr/>
                </a:tc>
                <a:tc>
                  <a:txBody>
                    <a:bodyPr/>
                    <a:lstStyle/>
                    <a:p>
                      <a:pPr latinLnBrk="1"/>
                      <a:r>
                        <a:rPr lang="en-US" altLang="ko-KR" sz="1200" dirty="0" smtClean="0"/>
                        <a:t>16.4</a:t>
                      </a:r>
                      <a:endParaRPr lang="ko-KR" altLang="en-US" sz="1200" dirty="0"/>
                    </a:p>
                  </a:txBody>
                  <a:tcPr/>
                </a:tc>
                <a:tc>
                  <a:txBody>
                    <a:bodyPr/>
                    <a:lstStyle/>
                    <a:p>
                      <a:pPr latinLnBrk="1"/>
                      <a:r>
                        <a:rPr lang="en-US" altLang="ko-KR" sz="1200" dirty="0" smtClean="0"/>
                        <a:t>0.2</a:t>
                      </a:r>
                      <a:endParaRPr lang="ko-KR" altLang="en-US" sz="1200" dirty="0"/>
                    </a:p>
                  </a:txBody>
                  <a:tcPr/>
                </a:tc>
                <a:tc>
                  <a:txBody>
                    <a:bodyPr/>
                    <a:lstStyle/>
                    <a:p>
                      <a:pPr latinLnBrk="1"/>
                      <a:r>
                        <a:rPr lang="en-US" altLang="ko-KR" sz="1200" dirty="0" smtClean="0"/>
                        <a:t>0.2</a:t>
                      </a:r>
                      <a:endParaRPr lang="ko-KR" altLang="en-US" sz="1200" dirty="0"/>
                    </a:p>
                  </a:txBody>
                  <a:tcPr/>
                </a:tc>
                <a:tc>
                  <a:txBody>
                    <a:bodyPr/>
                    <a:lstStyle/>
                    <a:p>
                      <a:pPr latinLnBrk="1"/>
                      <a:r>
                        <a:rPr lang="en-US" altLang="ko-KR" sz="1200" dirty="0" smtClean="0"/>
                        <a:t>796.0</a:t>
                      </a:r>
                      <a:endParaRPr lang="ko-KR" altLang="en-US" sz="1200" dirty="0"/>
                    </a:p>
                  </a:txBody>
                  <a:tcPr/>
                </a:tc>
                <a:tc>
                  <a:txBody>
                    <a:bodyPr/>
                    <a:lstStyle/>
                    <a:p>
                      <a:pPr latinLnBrk="1"/>
                      <a:r>
                        <a:rPr lang="en-US" altLang="ko-KR" sz="1200" dirty="0" smtClean="0"/>
                        <a:t>74.0</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r h="370840">
                <a:tc>
                  <a:txBody>
                    <a:bodyPr/>
                    <a:lstStyle/>
                    <a:p>
                      <a:pPr latinLnBrk="1"/>
                      <a:r>
                        <a:rPr lang="en-US" altLang="ko-KR" b="1" baseline="0" dirty="0" smtClean="0"/>
                        <a:t>Age squared </a:t>
                      </a:r>
                      <a:endParaRPr lang="ko-KR" altLang="en-US" b="1" dirty="0"/>
                    </a:p>
                  </a:txBody>
                  <a:tcPr/>
                </a:tc>
                <a:tc>
                  <a:txBody>
                    <a:bodyPr/>
                    <a:lstStyle/>
                    <a:p>
                      <a:pPr latinLnBrk="1"/>
                      <a:r>
                        <a:rPr lang="en-US" altLang="ko-KR" sz="1200" dirty="0" smtClean="0"/>
                        <a:t>-0.1</a:t>
                      </a:r>
                      <a:endParaRPr lang="ko-KR" altLang="en-US" sz="1200" dirty="0"/>
                    </a:p>
                  </a:txBody>
                  <a:tcPr/>
                </a:tc>
                <a:tc>
                  <a:txBody>
                    <a:bodyPr/>
                    <a:lstStyle/>
                    <a:p>
                      <a:pPr latinLnBrk="1"/>
                      <a:r>
                        <a:rPr lang="en-US" altLang="ko-KR" sz="1200" dirty="0" smtClean="0"/>
                        <a:t>-1.5</a:t>
                      </a:r>
                      <a:endParaRPr lang="ko-KR" altLang="en-US" sz="1200" dirty="0"/>
                    </a:p>
                  </a:txBody>
                  <a:tcPr/>
                </a:tc>
                <a:tc>
                  <a:txBody>
                    <a:bodyPr/>
                    <a:lstStyle/>
                    <a:p>
                      <a:pPr latinLnBrk="1"/>
                      <a:r>
                        <a:rPr lang="en-US" altLang="ko-KR" sz="1200" dirty="0" smtClean="0"/>
                        <a:t>.0</a:t>
                      </a:r>
                      <a:endParaRPr lang="ko-KR" altLang="en-US" sz="1200" dirty="0"/>
                    </a:p>
                  </a:txBody>
                  <a:tcPr/>
                </a:tc>
                <a:tc>
                  <a:txBody>
                    <a:bodyPr/>
                    <a:lstStyle/>
                    <a:p>
                      <a:pPr latinLnBrk="1"/>
                      <a:r>
                        <a:rPr lang="en-US" altLang="ko-KR" sz="1200" dirty="0" smtClean="0"/>
                        <a:t>0</a:t>
                      </a:r>
                      <a:endParaRPr lang="ko-KR" altLang="en-US" sz="1200" dirty="0"/>
                    </a:p>
                  </a:txBody>
                  <a:tcPr/>
                </a:tc>
                <a:tc>
                  <a:txBody>
                    <a:bodyPr/>
                    <a:lstStyle/>
                    <a:p>
                      <a:pPr latinLnBrk="1"/>
                      <a:r>
                        <a:rPr lang="en-US" altLang="ko-KR" sz="1200" dirty="0" smtClean="0"/>
                        <a:t>-724.4</a:t>
                      </a:r>
                      <a:endParaRPr lang="ko-KR" altLang="en-US" sz="1200" dirty="0"/>
                    </a:p>
                  </a:txBody>
                  <a:tcPr/>
                </a:tc>
                <a:tc>
                  <a:txBody>
                    <a:bodyPr/>
                    <a:lstStyle/>
                    <a:p>
                      <a:pPr latinLnBrk="1"/>
                      <a:r>
                        <a:rPr lang="en-US" altLang="ko-KR" sz="1200" dirty="0" smtClean="0"/>
                        <a:t>-64.8</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r h="370840">
                <a:tc>
                  <a:txBody>
                    <a:bodyPr/>
                    <a:lstStyle/>
                    <a:p>
                      <a:pPr latinLnBrk="1"/>
                      <a:r>
                        <a:rPr lang="en-US" altLang="ko-KR" dirty="0" smtClean="0"/>
                        <a:t>Constant</a:t>
                      </a:r>
                      <a:endParaRPr lang="ko-KR" altLang="en-US" dirty="0"/>
                    </a:p>
                  </a:txBody>
                  <a:tcPr/>
                </a:tc>
                <a:tc>
                  <a:txBody>
                    <a:bodyPr/>
                    <a:lstStyle/>
                    <a:p>
                      <a:pPr latinLnBrk="1"/>
                      <a:r>
                        <a:rPr lang="en-US" altLang="ko-KR" sz="1200" dirty="0" smtClean="0"/>
                        <a:t>-146.4</a:t>
                      </a:r>
                      <a:endParaRPr lang="ko-KR" altLang="en-US" sz="1200" dirty="0"/>
                    </a:p>
                  </a:txBody>
                  <a:tcPr/>
                </a:tc>
                <a:tc>
                  <a:txBody>
                    <a:bodyPr/>
                    <a:lstStyle/>
                    <a:p>
                      <a:pPr latinLnBrk="1"/>
                      <a:r>
                        <a:rPr lang="en-US" altLang="ko-KR" sz="1200" dirty="0" smtClean="0"/>
                        <a:t>-157.1</a:t>
                      </a:r>
                      <a:endParaRPr lang="ko-KR" altLang="en-US" sz="1200" dirty="0"/>
                    </a:p>
                  </a:txBody>
                  <a:tcPr/>
                </a:tc>
                <a:tc>
                  <a:txBody>
                    <a:bodyPr/>
                    <a:lstStyle/>
                    <a:p>
                      <a:pPr latinLnBrk="1"/>
                      <a:r>
                        <a:rPr lang="en-US" altLang="ko-KR" sz="1200" dirty="0" smtClean="0"/>
                        <a:t>3.4</a:t>
                      </a:r>
                      <a:endParaRPr lang="ko-KR" altLang="en-US" sz="1200" dirty="0"/>
                    </a:p>
                  </a:txBody>
                  <a:tcPr/>
                </a:tc>
                <a:tc>
                  <a:txBody>
                    <a:bodyPr/>
                    <a:lstStyle/>
                    <a:p>
                      <a:pPr latinLnBrk="1"/>
                      <a:r>
                        <a:rPr lang="en-US" altLang="ko-KR" sz="1200" dirty="0" smtClean="0"/>
                        <a:t>3.8</a:t>
                      </a:r>
                      <a:endParaRPr lang="ko-KR" altLang="en-US" sz="1200" dirty="0"/>
                    </a:p>
                  </a:txBody>
                  <a:tcPr/>
                </a:tc>
                <a:tc>
                  <a:txBody>
                    <a:bodyPr/>
                    <a:lstStyle/>
                    <a:p>
                      <a:pPr latinLnBrk="1"/>
                      <a:r>
                        <a:rPr lang="en-US" altLang="ko-KR" sz="1200" dirty="0" smtClean="0"/>
                        <a:t>-422.3</a:t>
                      </a:r>
                      <a:endParaRPr lang="ko-KR" altLang="en-US" sz="1200" dirty="0"/>
                    </a:p>
                  </a:txBody>
                  <a:tcPr/>
                </a:tc>
                <a:tc>
                  <a:txBody>
                    <a:bodyPr/>
                    <a:lstStyle/>
                    <a:p>
                      <a:pPr latinLnBrk="1"/>
                      <a:r>
                        <a:rPr lang="en-US" altLang="ko-KR" sz="1200" dirty="0" smtClean="0"/>
                        <a:t>-41.2</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bl>
          </a:graphicData>
        </a:graphic>
      </p:graphicFrame>
      <p:sp>
        <p:nvSpPr>
          <p:cNvPr id="5" name="제목 1"/>
          <p:cNvSpPr txBox="1">
            <a:spLocks/>
          </p:cNvSpPr>
          <p:nvPr/>
        </p:nvSpPr>
        <p:spPr>
          <a:xfrm>
            <a:off x="395288" y="1484313"/>
            <a:ext cx="8229600" cy="446087"/>
          </a:xfrm>
          <a:prstGeom prst="rect">
            <a:avLst/>
          </a:prstGeom>
        </p:spPr>
        <p:txBody>
          <a:bodyPr anchor="ctr">
            <a:normAutofit/>
          </a:bodyPr>
          <a:lstStyle/>
          <a:p>
            <a:pPr algn="ctr" fontAlgn="auto" latinLnBrk="1">
              <a:spcAft>
                <a:spcPts val="0"/>
              </a:spcAft>
              <a:defRPr/>
            </a:pPr>
            <a:r>
              <a:rPr lang="en-US" altLang="ko-KR" dirty="0">
                <a:latin typeface="+mj-lt"/>
                <a:ea typeface="+mj-ea"/>
                <a:cs typeface="+mj-cs"/>
              </a:rPr>
              <a:t>Table 3. Regression outputs on duration of time spent on unpaid care work, 1999, 2004</a:t>
            </a:r>
            <a:endParaRPr lang="ko-KR" altLang="en-US" dirty="0">
              <a:latin typeface="+mj-lt"/>
              <a:ea typeface="+mj-ea"/>
              <a:cs typeface="+mj-cs"/>
            </a:endParaRPr>
          </a:p>
        </p:txBody>
      </p:sp>
      <p:sp>
        <p:nvSpPr>
          <p:cNvPr id="8" name="제목 1"/>
          <p:cNvSpPr txBox="1">
            <a:spLocks/>
          </p:cNvSpPr>
          <p:nvPr/>
        </p:nvSpPr>
        <p:spPr>
          <a:xfrm>
            <a:off x="547688" y="1709738"/>
            <a:ext cx="8229600" cy="444500"/>
          </a:xfrm>
          <a:prstGeom prst="rect">
            <a:avLst/>
          </a:prstGeom>
        </p:spPr>
        <p:txBody>
          <a:bodyPr anchor="ctr">
            <a:normAutofit/>
          </a:bodyPr>
          <a:lstStyle/>
          <a:p>
            <a:pPr algn="ctr" fontAlgn="auto" latinLnBrk="1">
              <a:spcAft>
                <a:spcPts val="0"/>
              </a:spcAft>
              <a:defRPr/>
            </a:pPr>
            <a:endParaRPr lang="ko-KR" altLang="en-US" sz="1600" dirty="0">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제목 1"/>
          <p:cNvSpPr>
            <a:spLocks noGrp="1"/>
          </p:cNvSpPr>
          <p:nvPr>
            <p:ph type="title"/>
          </p:nvPr>
        </p:nvSpPr>
        <p:spPr>
          <a:xfrm>
            <a:off x="612775" y="228600"/>
            <a:ext cx="8153400" cy="990600"/>
          </a:xfrm>
        </p:spPr>
        <p:txBody>
          <a:bodyPr/>
          <a:lstStyle/>
          <a:p>
            <a:r>
              <a:rPr lang="en-US" altLang="ko-KR" sz="2800" b="1" smtClean="0"/>
              <a:t>Continued</a:t>
            </a:r>
            <a:endParaRPr lang="ko-KR" altLang="en-US" sz="2800" b="1" smtClean="0"/>
          </a:p>
        </p:txBody>
      </p:sp>
      <p:graphicFrame>
        <p:nvGraphicFramePr>
          <p:cNvPr id="7" name="내용 개체 틀 6"/>
          <p:cNvGraphicFramePr>
            <a:graphicFrameLocks noGrp="1"/>
          </p:cNvGraphicFramePr>
          <p:nvPr>
            <p:ph sz="quarter" idx="1"/>
          </p:nvPr>
        </p:nvGraphicFramePr>
        <p:xfrm>
          <a:off x="468313" y="1895475"/>
          <a:ext cx="7848600" cy="4022725"/>
        </p:xfrm>
        <a:graphic>
          <a:graphicData uri="http://schemas.openxmlformats.org/drawingml/2006/table">
            <a:tbl>
              <a:tblPr firstRow="1" bandRow="1">
                <a:tableStyleId>{5C22544A-7EE6-4342-B048-85BDC9FD1C3A}</a:tableStyleId>
              </a:tblPr>
              <a:tblGrid>
                <a:gridCol w="1728192"/>
                <a:gridCol w="792088"/>
                <a:gridCol w="792088"/>
                <a:gridCol w="648072"/>
                <a:gridCol w="792088"/>
                <a:gridCol w="648072"/>
                <a:gridCol w="704079"/>
                <a:gridCol w="872097"/>
                <a:gridCol w="872097"/>
              </a:tblGrid>
              <a:tr h="346366">
                <a:tc>
                  <a:txBody>
                    <a:bodyPr/>
                    <a:lstStyle/>
                    <a:p>
                      <a:pPr latinLnBrk="1"/>
                      <a:endParaRPr lang="ko-KR" altLang="en-US" dirty="0"/>
                    </a:p>
                  </a:txBody>
                  <a:tcPr/>
                </a:tc>
                <a:tc gridSpan="2">
                  <a:txBody>
                    <a:bodyPr/>
                    <a:lstStyle/>
                    <a:p>
                      <a:pPr latinLnBrk="1"/>
                      <a:r>
                        <a:rPr lang="en-US" altLang="ko-KR" sz="1600" dirty="0" err="1" smtClean="0"/>
                        <a:t>Coef</a:t>
                      </a:r>
                      <a:r>
                        <a:rPr lang="en-US" altLang="ko-KR" sz="1600" dirty="0" smtClean="0"/>
                        <a:t>.</a:t>
                      </a:r>
                      <a:endParaRPr lang="ko-KR" altLang="en-US" sz="1600" dirty="0"/>
                    </a:p>
                  </a:txBody>
                  <a:tcPr/>
                </a:tc>
                <a:tc hMerge="1">
                  <a:txBody>
                    <a:bodyPr/>
                    <a:lstStyle/>
                    <a:p>
                      <a:pPr latinLnBrk="1"/>
                      <a:endParaRPr lang="ko-KR" altLang="en-US"/>
                    </a:p>
                  </a:txBody>
                  <a:tcPr/>
                </a:tc>
                <a:tc gridSpan="2">
                  <a:txBody>
                    <a:bodyPr/>
                    <a:lstStyle/>
                    <a:p>
                      <a:pPr latinLnBrk="1"/>
                      <a:r>
                        <a:rPr lang="en-US" altLang="ko-KR" sz="1600" dirty="0" err="1" smtClean="0"/>
                        <a:t>Std.Err</a:t>
                      </a:r>
                      <a:endParaRPr lang="ko-KR" altLang="en-US" sz="1600" dirty="0"/>
                    </a:p>
                  </a:txBody>
                  <a:tcPr/>
                </a:tc>
                <a:tc hMerge="1">
                  <a:txBody>
                    <a:bodyPr/>
                    <a:lstStyle/>
                    <a:p>
                      <a:pPr latinLnBrk="1"/>
                      <a:endParaRPr lang="ko-KR" altLang="en-US"/>
                    </a:p>
                  </a:txBody>
                  <a:tcPr/>
                </a:tc>
                <a:tc gridSpan="2">
                  <a:txBody>
                    <a:bodyPr/>
                    <a:lstStyle/>
                    <a:p>
                      <a:pPr latinLnBrk="1"/>
                      <a:r>
                        <a:rPr lang="en-US" altLang="ko-KR" sz="1600" dirty="0" smtClean="0"/>
                        <a:t>t</a:t>
                      </a:r>
                      <a:endParaRPr lang="ko-KR" altLang="en-US" sz="1600" dirty="0"/>
                    </a:p>
                  </a:txBody>
                  <a:tcPr/>
                </a:tc>
                <a:tc hMerge="1">
                  <a:txBody>
                    <a:bodyPr/>
                    <a:lstStyle/>
                    <a:p>
                      <a:pPr latinLnBrk="1"/>
                      <a:endParaRPr lang="ko-KR" altLang="en-US"/>
                    </a:p>
                  </a:txBody>
                  <a:tcPr/>
                </a:tc>
                <a:tc gridSpan="2">
                  <a:txBody>
                    <a:bodyPr/>
                    <a:lstStyle/>
                    <a:p>
                      <a:pPr latinLnBrk="1"/>
                      <a:r>
                        <a:rPr lang="en-US" altLang="ko-KR" sz="1600" dirty="0" smtClean="0"/>
                        <a:t>P&gt;t</a:t>
                      </a:r>
                      <a:endParaRPr lang="ko-KR" altLang="en-US" sz="1600" dirty="0"/>
                    </a:p>
                  </a:txBody>
                  <a:tcPr/>
                </a:tc>
                <a:tc hMerge="1">
                  <a:txBody>
                    <a:bodyPr/>
                    <a:lstStyle/>
                    <a:p>
                      <a:pPr latinLnBrk="1"/>
                      <a:endParaRPr lang="ko-KR" altLang="en-US"/>
                    </a:p>
                  </a:txBody>
                  <a:tcPr/>
                </a:tc>
              </a:tr>
              <a:tr h="351177">
                <a:tc>
                  <a:txBody>
                    <a:bodyPr/>
                    <a:lstStyle/>
                    <a:p>
                      <a:pPr latinLnBrk="1"/>
                      <a:endParaRPr lang="ko-KR" altLang="en-US"/>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c>
                  <a:txBody>
                    <a:bodyPr/>
                    <a:lstStyle/>
                    <a:p>
                      <a:pPr latinLnBrk="1"/>
                      <a:r>
                        <a:rPr lang="en-US" altLang="ko-KR" sz="1200" dirty="0" smtClean="0"/>
                        <a:t>1999</a:t>
                      </a:r>
                      <a:endParaRPr lang="ko-KR" altLang="en-US" sz="1200" dirty="0"/>
                    </a:p>
                  </a:txBody>
                  <a:tcPr/>
                </a:tc>
                <a:tc>
                  <a:txBody>
                    <a:bodyPr/>
                    <a:lstStyle/>
                    <a:p>
                      <a:pPr latinLnBrk="1"/>
                      <a:r>
                        <a:rPr lang="en-US" altLang="ko-KR" sz="1200" dirty="0" smtClean="0"/>
                        <a:t>2004</a:t>
                      </a:r>
                      <a:endParaRPr lang="ko-KR" altLang="en-US" sz="1200" dirty="0"/>
                    </a:p>
                  </a:txBody>
                  <a:tcPr/>
                </a:tc>
              </a:tr>
              <a:tr h="351177">
                <a:tc>
                  <a:txBody>
                    <a:bodyPr/>
                    <a:lstStyle/>
                    <a:p>
                      <a:pPr latinLnBrk="1"/>
                      <a:r>
                        <a:rPr lang="en-US" altLang="ko-KR" b="1" dirty="0" smtClean="0"/>
                        <a:t>Male</a:t>
                      </a:r>
                      <a:r>
                        <a:rPr lang="en-US" altLang="ko-KR" b="1" baseline="0" dirty="0" smtClean="0"/>
                        <a:t> </a:t>
                      </a:r>
                      <a:endParaRPr lang="ko-KR" altLang="en-US" b="1" dirty="0"/>
                    </a:p>
                  </a:txBody>
                  <a:tcPr/>
                </a:tc>
                <a:tc>
                  <a:txBody>
                    <a:bodyPr/>
                    <a:lstStyle/>
                    <a:p>
                      <a:pPr latinLnBrk="1"/>
                      <a:r>
                        <a:rPr lang="en-US" altLang="ko-KR" sz="1200" dirty="0" smtClean="0"/>
                        <a:t>-106.9</a:t>
                      </a:r>
                      <a:endParaRPr lang="ko-KR" altLang="en-US" sz="1200" dirty="0"/>
                    </a:p>
                  </a:txBody>
                  <a:tcPr/>
                </a:tc>
                <a:tc>
                  <a:txBody>
                    <a:bodyPr/>
                    <a:lstStyle/>
                    <a:p>
                      <a:pPr latinLnBrk="1"/>
                      <a:r>
                        <a:rPr lang="en-US" altLang="ko-KR" sz="1200" dirty="0" smtClean="0"/>
                        <a:t>-88.2</a:t>
                      </a:r>
                      <a:endParaRPr lang="ko-KR" altLang="en-US" sz="1200" dirty="0"/>
                    </a:p>
                  </a:txBody>
                  <a:tcPr/>
                </a:tc>
                <a:tc>
                  <a:txBody>
                    <a:bodyPr/>
                    <a:lstStyle/>
                    <a:p>
                      <a:pPr latinLnBrk="1"/>
                      <a:r>
                        <a:rPr lang="en-US" altLang="ko-KR" sz="1200" dirty="0" smtClean="0"/>
                        <a:t>1.6</a:t>
                      </a:r>
                      <a:endParaRPr lang="ko-KR" altLang="en-US" sz="1200" dirty="0"/>
                    </a:p>
                  </a:txBody>
                  <a:tcPr/>
                </a:tc>
                <a:tc>
                  <a:txBody>
                    <a:bodyPr/>
                    <a:lstStyle/>
                    <a:p>
                      <a:pPr latinLnBrk="1"/>
                      <a:r>
                        <a:rPr lang="en-US" altLang="ko-KR" sz="1200" dirty="0" smtClean="0"/>
                        <a:t>1.8</a:t>
                      </a:r>
                      <a:endParaRPr lang="ko-KR" altLang="en-US" sz="1200" dirty="0"/>
                    </a:p>
                  </a:txBody>
                  <a:tcPr/>
                </a:tc>
                <a:tc>
                  <a:txBody>
                    <a:bodyPr/>
                    <a:lstStyle/>
                    <a:p>
                      <a:pPr latinLnBrk="1"/>
                      <a:r>
                        <a:rPr lang="en-US" altLang="ko-KR" sz="1200" dirty="0" smtClean="0"/>
                        <a:t>-64.7</a:t>
                      </a:r>
                      <a:endParaRPr lang="ko-KR" altLang="en-US" sz="1200" dirty="0"/>
                    </a:p>
                  </a:txBody>
                  <a:tcPr/>
                </a:tc>
                <a:tc>
                  <a:txBody>
                    <a:bodyPr/>
                    <a:lstStyle/>
                    <a:p>
                      <a:pPr latinLnBrk="1"/>
                      <a:r>
                        <a:rPr lang="en-US" altLang="ko-KR" sz="1200" dirty="0" smtClean="0"/>
                        <a:t>-48.3</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smtClean="0"/>
                        <a:t>0.000</a:t>
                      </a:r>
                      <a:endParaRPr lang="ko-KR" altLang="en-US" sz="1200" dirty="0"/>
                    </a:p>
                  </a:txBody>
                  <a:tcPr/>
                </a:tc>
              </a:tr>
              <a:tr h="351177">
                <a:tc>
                  <a:txBody>
                    <a:bodyPr/>
                    <a:lstStyle/>
                    <a:p>
                      <a:pPr latinLnBrk="1"/>
                      <a:r>
                        <a:rPr lang="en-US" altLang="ko-KR" b="1" dirty="0" smtClean="0"/>
                        <a:t>Married</a:t>
                      </a:r>
                      <a:endParaRPr lang="ko-KR" altLang="en-US" b="1" dirty="0"/>
                    </a:p>
                  </a:txBody>
                  <a:tcPr/>
                </a:tc>
                <a:tc>
                  <a:txBody>
                    <a:bodyPr/>
                    <a:lstStyle/>
                    <a:p>
                      <a:pPr latinLnBrk="1"/>
                      <a:r>
                        <a:rPr lang="en-US" altLang="ko-KR" sz="1200" dirty="0" smtClean="0"/>
                        <a:t>98.0</a:t>
                      </a:r>
                      <a:endParaRPr lang="ko-KR" altLang="en-US" sz="1200" dirty="0"/>
                    </a:p>
                  </a:txBody>
                  <a:tcPr/>
                </a:tc>
                <a:tc>
                  <a:txBody>
                    <a:bodyPr/>
                    <a:lstStyle/>
                    <a:p>
                      <a:pPr latinLnBrk="1"/>
                      <a:r>
                        <a:rPr lang="en-US" altLang="ko-KR" sz="1200" dirty="0" smtClean="0"/>
                        <a:t>79.7</a:t>
                      </a:r>
                      <a:endParaRPr lang="ko-KR" altLang="en-US" sz="1200" dirty="0"/>
                    </a:p>
                  </a:txBody>
                  <a:tcPr/>
                </a:tc>
                <a:tc>
                  <a:txBody>
                    <a:bodyPr/>
                    <a:lstStyle/>
                    <a:p>
                      <a:pPr latinLnBrk="1"/>
                      <a:r>
                        <a:rPr lang="en-US" altLang="ko-KR" sz="1200" dirty="0" smtClean="0"/>
                        <a:t>2.3</a:t>
                      </a:r>
                      <a:endParaRPr lang="ko-KR" altLang="en-US" sz="1200" dirty="0"/>
                    </a:p>
                  </a:txBody>
                  <a:tcPr/>
                </a:tc>
                <a:tc>
                  <a:txBody>
                    <a:bodyPr/>
                    <a:lstStyle/>
                    <a:p>
                      <a:pPr latinLnBrk="1"/>
                      <a:r>
                        <a:rPr lang="en-US" altLang="ko-KR" sz="1200" dirty="0" smtClean="0"/>
                        <a:t>2.6</a:t>
                      </a:r>
                      <a:endParaRPr lang="ko-KR" altLang="en-US" sz="1200" dirty="0"/>
                    </a:p>
                  </a:txBody>
                  <a:tcPr/>
                </a:tc>
                <a:tc>
                  <a:txBody>
                    <a:bodyPr/>
                    <a:lstStyle/>
                    <a:p>
                      <a:pPr latinLnBrk="1"/>
                      <a:r>
                        <a:rPr lang="en-US" altLang="ko-KR" sz="1200" dirty="0" smtClean="0"/>
                        <a:t>41.7</a:t>
                      </a:r>
                      <a:endParaRPr lang="ko-KR" altLang="en-US" sz="1200" dirty="0"/>
                    </a:p>
                  </a:txBody>
                  <a:tcPr/>
                </a:tc>
                <a:tc>
                  <a:txBody>
                    <a:bodyPr/>
                    <a:lstStyle/>
                    <a:p>
                      <a:pPr latinLnBrk="1"/>
                      <a:r>
                        <a:rPr lang="en-US" altLang="ko-KR" sz="1200" dirty="0" smtClean="0"/>
                        <a:t>29.8</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smtClean="0"/>
                        <a:t>0.000</a:t>
                      </a:r>
                      <a:endParaRPr lang="ko-KR" altLang="en-US" sz="1200" dirty="0"/>
                    </a:p>
                  </a:txBody>
                  <a:tcPr/>
                </a:tc>
              </a:tr>
              <a:tr h="351177">
                <a:tc>
                  <a:txBody>
                    <a:bodyPr/>
                    <a:lstStyle/>
                    <a:p>
                      <a:pPr latinLnBrk="1"/>
                      <a:r>
                        <a:rPr lang="en-US" altLang="ko-KR" b="1" dirty="0" smtClean="0"/>
                        <a:t>Employed</a:t>
                      </a:r>
                      <a:endParaRPr lang="ko-KR" altLang="en-US" b="1" dirty="0"/>
                    </a:p>
                  </a:txBody>
                  <a:tcPr/>
                </a:tc>
                <a:tc>
                  <a:txBody>
                    <a:bodyPr/>
                    <a:lstStyle/>
                    <a:p>
                      <a:pPr latinLnBrk="1"/>
                      <a:r>
                        <a:rPr lang="en-US" altLang="ko-KR" sz="1200" dirty="0" smtClean="0"/>
                        <a:t>-82.5</a:t>
                      </a:r>
                      <a:endParaRPr lang="ko-KR" altLang="en-US" sz="1200" dirty="0"/>
                    </a:p>
                  </a:txBody>
                  <a:tcPr/>
                </a:tc>
                <a:tc>
                  <a:txBody>
                    <a:bodyPr/>
                    <a:lstStyle/>
                    <a:p>
                      <a:pPr latinLnBrk="1"/>
                      <a:r>
                        <a:rPr lang="en-US" altLang="ko-KR" sz="1200" dirty="0" smtClean="0"/>
                        <a:t>-90.2</a:t>
                      </a:r>
                      <a:endParaRPr lang="ko-KR" altLang="en-US" sz="1200" dirty="0"/>
                    </a:p>
                  </a:txBody>
                  <a:tcPr/>
                </a:tc>
                <a:tc>
                  <a:txBody>
                    <a:bodyPr/>
                    <a:lstStyle/>
                    <a:p>
                      <a:pPr latinLnBrk="1"/>
                      <a:r>
                        <a:rPr lang="en-US" altLang="ko-KR" sz="1200" dirty="0" smtClean="0"/>
                        <a:t>1.6</a:t>
                      </a:r>
                      <a:endParaRPr lang="ko-KR" altLang="en-US" sz="1200" dirty="0"/>
                    </a:p>
                  </a:txBody>
                  <a:tcPr/>
                </a:tc>
                <a:tc>
                  <a:txBody>
                    <a:bodyPr/>
                    <a:lstStyle/>
                    <a:p>
                      <a:pPr latinLnBrk="1"/>
                      <a:r>
                        <a:rPr lang="en-US" altLang="ko-KR" sz="1200" dirty="0" smtClean="0"/>
                        <a:t>1.9</a:t>
                      </a:r>
                      <a:endParaRPr lang="ko-KR" altLang="en-US" sz="1200" dirty="0"/>
                    </a:p>
                  </a:txBody>
                  <a:tcPr/>
                </a:tc>
                <a:tc>
                  <a:txBody>
                    <a:bodyPr/>
                    <a:lstStyle/>
                    <a:p>
                      <a:pPr latinLnBrk="1"/>
                      <a:r>
                        <a:rPr lang="en-US" altLang="ko-KR" sz="1200" dirty="0" smtClean="0"/>
                        <a:t>-49.5</a:t>
                      </a:r>
                      <a:endParaRPr lang="ko-KR" altLang="en-US" sz="1200" dirty="0"/>
                    </a:p>
                  </a:txBody>
                  <a:tcPr/>
                </a:tc>
                <a:tc>
                  <a:txBody>
                    <a:bodyPr/>
                    <a:lstStyle/>
                    <a:p>
                      <a:pPr latinLnBrk="1"/>
                      <a:r>
                        <a:rPr lang="en-US" altLang="ko-KR" sz="1200" dirty="0" smtClean="0"/>
                        <a:t>-46.8</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smtClean="0"/>
                        <a:t>0.000</a:t>
                      </a:r>
                      <a:endParaRPr lang="ko-KR" altLang="en-US" sz="1200" dirty="0"/>
                    </a:p>
                  </a:txBody>
                  <a:tcPr/>
                </a:tc>
              </a:tr>
              <a:tr h="351177">
                <a:tc>
                  <a:txBody>
                    <a:bodyPr/>
                    <a:lstStyle/>
                    <a:p>
                      <a:pPr latinLnBrk="1"/>
                      <a:r>
                        <a:rPr lang="en-US" altLang="ko-KR" b="1" dirty="0" err="1" smtClean="0"/>
                        <a:t>Childed</a:t>
                      </a:r>
                      <a:endParaRPr lang="ko-KR" altLang="en-US" b="1" dirty="0"/>
                    </a:p>
                  </a:txBody>
                  <a:tcPr/>
                </a:tc>
                <a:tc>
                  <a:txBody>
                    <a:bodyPr/>
                    <a:lstStyle/>
                    <a:p>
                      <a:pPr latinLnBrk="1"/>
                      <a:r>
                        <a:rPr lang="en-US" altLang="ko-KR" sz="1200" dirty="0" smtClean="0"/>
                        <a:t>165.2</a:t>
                      </a:r>
                      <a:endParaRPr lang="ko-KR" altLang="en-US" sz="1200" dirty="0"/>
                    </a:p>
                  </a:txBody>
                  <a:tcPr/>
                </a:tc>
                <a:tc>
                  <a:txBody>
                    <a:bodyPr/>
                    <a:lstStyle/>
                    <a:p>
                      <a:pPr latinLnBrk="1"/>
                      <a:r>
                        <a:rPr lang="en-US" altLang="ko-KR" sz="1200" dirty="0" smtClean="0"/>
                        <a:t>180.7</a:t>
                      </a:r>
                      <a:endParaRPr lang="ko-KR" altLang="en-US" sz="1200" dirty="0"/>
                    </a:p>
                  </a:txBody>
                  <a:tcPr/>
                </a:tc>
                <a:tc>
                  <a:txBody>
                    <a:bodyPr/>
                    <a:lstStyle/>
                    <a:p>
                      <a:pPr latinLnBrk="1"/>
                      <a:r>
                        <a:rPr lang="en-US" altLang="ko-KR" sz="1200" dirty="0" smtClean="0"/>
                        <a:t>1.7</a:t>
                      </a:r>
                      <a:endParaRPr lang="ko-KR" altLang="en-US" sz="1200" dirty="0"/>
                    </a:p>
                  </a:txBody>
                  <a:tcPr/>
                </a:tc>
                <a:tc>
                  <a:txBody>
                    <a:bodyPr/>
                    <a:lstStyle/>
                    <a:p>
                      <a:pPr latinLnBrk="1"/>
                      <a:r>
                        <a:rPr lang="en-US" altLang="ko-KR" sz="1200" dirty="0" smtClean="0"/>
                        <a:t>2.3</a:t>
                      </a:r>
                      <a:endParaRPr lang="ko-KR" altLang="en-US" sz="1200" dirty="0"/>
                    </a:p>
                  </a:txBody>
                  <a:tcPr/>
                </a:tc>
                <a:tc>
                  <a:txBody>
                    <a:bodyPr/>
                    <a:lstStyle/>
                    <a:p>
                      <a:pPr latinLnBrk="1"/>
                      <a:r>
                        <a:rPr lang="en-US" altLang="ko-KR" sz="1200" dirty="0" smtClean="0"/>
                        <a:t>95.3</a:t>
                      </a:r>
                      <a:endParaRPr lang="ko-KR" altLang="en-US" sz="1200" dirty="0"/>
                    </a:p>
                  </a:txBody>
                  <a:tcPr/>
                </a:tc>
                <a:tc>
                  <a:txBody>
                    <a:bodyPr/>
                    <a:lstStyle/>
                    <a:p>
                      <a:pPr latinLnBrk="1"/>
                      <a:r>
                        <a:rPr lang="en-US" altLang="ko-KR" sz="1200" dirty="0" smtClean="0"/>
                        <a:t>77.1</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r h="351177">
                <a:tc>
                  <a:txBody>
                    <a:bodyPr/>
                    <a:lstStyle/>
                    <a:p>
                      <a:pPr latinLnBrk="1"/>
                      <a:r>
                        <a:rPr lang="en-US" altLang="ko-KR" b="1" dirty="0" err="1" smtClean="0"/>
                        <a:t>LowEd</a:t>
                      </a:r>
                      <a:endParaRPr lang="ko-KR" altLang="en-US" b="1" dirty="0"/>
                    </a:p>
                  </a:txBody>
                  <a:tcPr/>
                </a:tc>
                <a:tc>
                  <a:txBody>
                    <a:bodyPr/>
                    <a:lstStyle/>
                    <a:p>
                      <a:pPr latinLnBrk="1"/>
                      <a:r>
                        <a:rPr lang="en-US" altLang="ko-KR" sz="1200" dirty="0" smtClean="0"/>
                        <a:t>-17.9</a:t>
                      </a:r>
                      <a:endParaRPr lang="ko-KR" altLang="en-US" sz="1200" dirty="0"/>
                    </a:p>
                  </a:txBody>
                  <a:tcPr/>
                </a:tc>
                <a:tc>
                  <a:txBody>
                    <a:bodyPr/>
                    <a:lstStyle/>
                    <a:p>
                      <a:pPr latinLnBrk="1"/>
                      <a:r>
                        <a:rPr lang="en-US" altLang="ko-KR" sz="1200" dirty="0" smtClean="0"/>
                        <a:t>-9.8</a:t>
                      </a:r>
                      <a:endParaRPr lang="ko-KR" altLang="en-US" sz="1200" dirty="0"/>
                    </a:p>
                  </a:txBody>
                  <a:tcPr/>
                </a:tc>
                <a:tc>
                  <a:txBody>
                    <a:bodyPr/>
                    <a:lstStyle/>
                    <a:p>
                      <a:pPr latinLnBrk="1"/>
                      <a:r>
                        <a:rPr lang="en-US" altLang="ko-KR" sz="1200" dirty="0" smtClean="0"/>
                        <a:t>2.4</a:t>
                      </a:r>
                      <a:endParaRPr lang="ko-KR" altLang="en-US" sz="1200" dirty="0"/>
                    </a:p>
                  </a:txBody>
                  <a:tcPr/>
                </a:tc>
                <a:tc>
                  <a:txBody>
                    <a:bodyPr/>
                    <a:lstStyle/>
                    <a:p>
                      <a:pPr latinLnBrk="1"/>
                      <a:r>
                        <a:rPr lang="en-US" altLang="ko-KR" sz="1200" dirty="0" smtClean="0"/>
                        <a:t>2.9</a:t>
                      </a:r>
                      <a:endParaRPr lang="ko-KR" altLang="en-US" sz="1200" dirty="0"/>
                    </a:p>
                  </a:txBody>
                  <a:tcPr/>
                </a:tc>
                <a:tc>
                  <a:txBody>
                    <a:bodyPr/>
                    <a:lstStyle/>
                    <a:p>
                      <a:pPr latinLnBrk="1"/>
                      <a:r>
                        <a:rPr lang="en-US" altLang="ko-KR" sz="1200" dirty="0" smtClean="0"/>
                        <a:t>-7.3</a:t>
                      </a:r>
                      <a:endParaRPr lang="ko-KR" altLang="en-US" sz="1200" dirty="0"/>
                    </a:p>
                  </a:txBody>
                  <a:tcPr/>
                </a:tc>
                <a:tc>
                  <a:txBody>
                    <a:bodyPr/>
                    <a:lstStyle/>
                    <a:p>
                      <a:pPr latinLnBrk="1"/>
                      <a:r>
                        <a:rPr lang="en-US" altLang="ko-KR" sz="1200" dirty="0" smtClean="0"/>
                        <a:t>-3.3</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0.001</a:t>
                      </a:r>
                      <a:endParaRPr lang="ko-KR" altLang="en-US" sz="1200" dirty="0"/>
                    </a:p>
                  </a:txBody>
                  <a:tcPr/>
                </a:tc>
              </a:tr>
              <a:tr h="351177">
                <a:tc>
                  <a:txBody>
                    <a:bodyPr/>
                    <a:lstStyle/>
                    <a:p>
                      <a:pPr latinLnBrk="1"/>
                      <a:r>
                        <a:rPr lang="en-US" altLang="ko-KR" b="1" dirty="0" err="1" smtClean="0"/>
                        <a:t>HighEd</a:t>
                      </a:r>
                      <a:endParaRPr lang="ko-KR" altLang="en-US" b="1" dirty="0"/>
                    </a:p>
                  </a:txBody>
                  <a:tcPr/>
                </a:tc>
                <a:tc>
                  <a:txBody>
                    <a:bodyPr/>
                    <a:lstStyle/>
                    <a:p>
                      <a:pPr latinLnBrk="1"/>
                      <a:r>
                        <a:rPr lang="en-US" altLang="ko-KR" sz="1200" dirty="0" smtClean="0"/>
                        <a:t>10.2</a:t>
                      </a:r>
                      <a:endParaRPr lang="ko-KR" altLang="en-US" sz="1200" dirty="0"/>
                    </a:p>
                  </a:txBody>
                  <a:tcPr/>
                </a:tc>
                <a:tc>
                  <a:txBody>
                    <a:bodyPr/>
                    <a:lstStyle/>
                    <a:p>
                      <a:pPr latinLnBrk="1"/>
                      <a:r>
                        <a:rPr lang="en-US" altLang="ko-KR" sz="1200" dirty="0" smtClean="0"/>
                        <a:t>9.7</a:t>
                      </a:r>
                      <a:endParaRPr lang="ko-KR" altLang="en-US" sz="1200" dirty="0"/>
                    </a:p>
                  </a:txBody>
                  <a:tcPr/>
                </a:tc>
                <a:tc>
                  <a:txBody>
                    <a:bodyPr/>
                    <a:lstStyle/>
                    <a:p>
                      <a:pPr latinLnBrk="1"/>
                      <a:r>
                        <a:rPr lang="en-US" altLang="ko-KR" sz="1200" dirty="0" smtClean="0"/>
                        <a:t>2.0</a:t>
                      </a:r>
                      <a:endParaRPr lang="ko-KR" altLang="en-US" sz="1200" dirty="0"/>
                    </a:p>
                  </a:txBody>
                  <a:tcPr/>
                </a:tc>
                <a:tc>
                  <a:txBody>
                    <a:bodyPr/>
                    <a:lstStyle/>
                    <a:p>
                      <a:pPr latinLnBrk="1"/>
                      <a:r>
                        <a:rPr lang="en-US" altLang="ko-KR" sz="1200" dirty="0" smtClean="0"/>
                        <a:t>2.1</a:t>
                      </a:r>
                      <a:endParaRPr lang="ko-KR" altLang="en-US" sz="1200" dirty="0"/>
                    </a:p>
                  </a:txBody>
                  <a:tcPr/>
                </a:tc>
                <a:tc>
                  <a:txBody>
                    <a:bodyPr/>
                    <a:lstStyle/>
                    <a:p>
                      <a:pPr latinLnBrk="1"/>
                      <a:r>
                        <a:rPr lang="en-US" altLang="ko-KR" sz="1200" dirty="0" smtClean="0"/>
                        <a:t>4.9</a:t>
                      </a:r>
                      <a:endParaRPr lang="ko-KR" altLang="en-US" sz="1200" dirty="0"/>
                    </a:p>
                  </a:txBody>
                  <a:tcPr/>
                </a:tc>
                <a:tc>
                  <a:txBody>
                    <a:bodyPr/>
                    <a:lstStyle/>
                    <a:p>
                      <a:pPr latinLnBrk="1"/>
                      <a:r>
                        <a:rPr lang="en-US" altLang="ko-KR" sz="1200" dirty="0" smtClean="0"/>
                        <a:t>4.6</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smtClean="0"/>
                        <a:t>0.000</a:t>
                      </a:r>
                      <a:endParaRPr lang="ko-KR" altLang="en-US" sz="1200" dirty="0"/>
                    </a:p>
                  </a:txBody>
                  <a:tcPr/>
                </a:tc>
              </a:tr>
              <a:tr h="351177">
                <a:tc>
                  <a:txBody>
                    <a:bodyPr/>
                    <a:lstStyle/>
                    <a:p>
                      <a:pPr latinLnBrk="1"/>
                      <a:r>
                        <a:rPr lang="en-US" altLang="ko-KR" b="1" dirty="0" smtClean="0"/>
                        <a:t>Age</a:t>
                      </a:r>
                      <a:endParaRPr lang="ko-KR" altLang="en-US" b="1" dirty="0"/>
                    </a:p>
                  </a:txBody>
                  <a:tcPr/>
                </a:tc>
                <a:tc>
                  <a:txBody>
                    <a:bodyPr/>
                    <a:lstStyle/>
                    <a:p>
                      <a:pPr latinLnBrk="1"/>
                      <a:r>
                        <a:rPr lang="en-US" altLang="ko-KR" sz="1200" dirty="0" smtClean="0"/>
                        <a:t>8.8</a:t>
                      </a:r>
                      <a:endParaRPr lang="ko-KR" altLang="en-US" sz="1200" dirty="0"/>
                    </a:p>
                  </a:txBody>
                  <a:tcPr/>
                </a:tc>
                <a:tc>
                  <a:txBody>
                    <a:bodyPr/>
                    <a:lstStyle/>
                    <a:p>
                      <a:pPr latinLnBrk="1"/>
                      <a:r>
                        <a:rPr lang="en-US" altLang="ko-KR" sz="1200" dirty="0" smtClean="0"/>
                        <a:t>8.9</a:t>
                      </a:r>
                      <a:endParaRPr lang="ko-KR" altLang="en-US" sz="1200" dirty="0"/>
                    </a:p>
                  </a:txBody>
                  <a:tcPr/>
                </a:tc>
                <a:tc>
                  <a:txBody>
                    <a:bodyPr/>
                    <a:lstStyle/>
                    <a:p>
                      <a:pPr latinLnBrk="1"/>
                      <a:r>
                        <a:rPr lang="en-US" altLang="ko-KR" sz="1200" dirty="0" smtClean="0"/>
                        <a:t>0.2</a:t>
                      </a:r>
                      <a:endParaRPr lang="ko-KR" altLang="en-US" sz="1200" dirty="0"/>
                    </a:p>
                  </a:txBody>
                  <a:tcPr/>
                </a:tc>
                <a:tc>
                  <a:txBody>
                    <a:bodyPr/>
                    <a:lstStyle/>
                    <a:p>
                      <a:pPr latinLnBrk="1"/>
                      <a:r>
                        <a:rPr lang="en-US" altLang="ko-KR" sz="1200" dirty="0" smtClean="0"/>
                        <a:t>0.3</a:t>
                      </a:r>
                      <a:endParaRPr lang="ko-KR" altLang="en-US" sz="1200" dirty="0"/>
                    </a:p>
                  </a:txBody>
                  <a:tcPr/>
                </a:tc>
                <a:tc>
                  <a:txBody>
                    <a:bodyPr/>
                    <a:lstStyle/>
                    <a:p>
                      <a:pPr latinLnBrk="1"/>
                      <a:r>
                        <a:rPr lang="en-US" altLang="ko-KR" sz="1200" dirty="0" smtClean="0"/>
                        <a:t>30.6</a:t>
                      </a:r>
                      <a:endParaRPr lang="ko-KR" altLang="en-US" sz="1200" dirty="0"/>
                    </a:p>
                  </a:txBody>
                  <a:tcPr/>
                </a:tc>
                <a:tc>
                  <a:txBody>
                    <a:bodyPr/>
                    <a:lstStyle/>
                    <a:p>
                      <a:pPr latinLnBrk="1"/>
                      <a:r>
                        <a:rPr lang="en-US" altLang="ko-KR" sz="1200" dirty="0" smtClean="0"/>
                        <a:t>28.8</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smtClean="0"/>
                        <a:t>0.000</a:t>
                      </a:r>
                      <a:endParaRPr lang="ko-KR" altLang="en-US" sz="1200" dirty="0"/>
                    </a:p>
                  </a:txBody>
                  <a:tcPr/>
                </a:tc>
              </a:tr>
              <a:tr h="351177">
                <a:tc>
                  <a:txBody>
                    <a:bodyPr/>
                    <a:lstStyle/>
                    <a:p>
                      <a:pPr latinLnBrk="1"/>
                      <a:r>
                        <a:rPr lang="en-US" altLang="ko-KR" b="1" baseline="0" dirty="0" smtClean="0"/>
                        <a:t>Age squared </a:t>
                      </a:r>
                      <a:endParaRPr lang="ko-KR" altLang="en-US" b="1" dirty="0"/>
                    </a:p>
                  </a:txBody>
                  <a:tcPr/>
                </a:tc>
                <a:tc>
                  <a:txBody>
                    <a:bodyPr/>
                    <a:lstStyle/>
                    <a:p>
                      <a:pPr latinLnBrk="1"/>
                      <a:r>
                        <a:rPr lang="en-US" altLang="ko-KR" sz="1200" dirty="0" smtClean="0"/>
                        <a:t>-0.09</a:t>
                      </a:r>
                      <a:endParaRPr lang="ko-KR" altLang="en-US" sz="1200" dirty="0"/>
                    </a:p>
                  </a:txBody>
                  <a:tcPr/>
                </a:tc>
                <a:tc>
                  <a:txBody>
                    <a:bodyPr/>
                    <a:lstStyle/>
                    <a:p>
                      <a:pPr latinLnBrk="1"/>
                      <a:r>
                        <a:rPr lang="en-US" altLang="ko-KR" sz="1200" dirty="0" smtClean="0"/>
                        <a:t>-0.1</a:t>
                      </a:r>
                      <a:endParaRPr lang="ko-KR" altLang="en-US" sz="1200" dirty="0"/>
                    </a:p>
                  </a:txBody>
                  <a:tcPr/>
                </a:tc>
                <a:tc>
                  <a:txBody>
                    <a:bodyPr/>
                    <a:lstStyle/>
                    <a:p>
                      <a:pPr latinLnBrk="1"/>
                      <a:r>
                        <a:rPr lang="en-US" altLang="ko-KR" sz="1200" dirty="0" smtClean="0"/>
                        <a:t>.0</a:t>
                      </a:r>
                      <a:endParaRPr lang="ko-KR" altLang="en-US" sz="1200" dirty="0"/>
                    </a:p>
                  </a:txBody>
                  <a:tcPr/>
                </a:tc>
                <a:tc>
                  <a:txBody>
                    <a:bodyPr/>
                    <a:lstStyle/>
                    <a:p>
                      <a:pPr latinLnBrk="1"/>
                      <a:r>
                        <a:rPr lang="en-US" altLang="ko-KR" sz="1200" dirty="0" smtClean="0"/>
                        <a:t>.0</a:t>
                      </a:r>
                      <a:endParaRPr lang="ko-KR" altLang="en-US" sz="1200" dirty="0"/>
                    </a:p>
                  </a:txBody>
                  <a:tcPr/>
                </a:tc>
                <a:tc>
                  <a:txBody>
                    <a:bodyPr/>
                    <a:lstStyle/>
                    <a:p>
                      <a:pPr latinLnBrk="1"/>
                      <a:r>
                        <a:rPr lang="en-US" altLang="ko-KR" sz="1200" dirty="0" smtClean="0"/>
                        <a:t>-30.4</a:t>
                      </a:r>
                      <a:endParaRPr lang="ko-KR" altLang="en-US" sz="1200" dirty="0"/>
                    </a:p>
                  </a:txBody>
                  <a:tcPr/>
                </a:tc>
                <a:tc>
                  <a:txBody>
                    <a:bodyPr/>
                    <a:lstStyle/>
                    <a:p>
                      <a:pPr latinLnBrk="1"/>
                      <a:r>
                        <a:rPr lang="en-US" altLang="ko-KR" sz="1200" dirty="0" smtClean="0"/>
                        <a:t>-28.8</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smtClean="0"/>
                        <a:t>0.000</a:t>
                      </a:r>
                      <a:endParaRPr lang="ko-KR" altLang="en-US" sz="1200" dirty="0"/>
                    </a:p>
                  </a:txBody>
                  <a:tcPr/>
                </a:tc>
              </a:tr>
              <a:tr h="351177">
                <a:tc>
                  <a:txBody>
                    <a:bodyPr/>
                    <a:lstStyle/>
                    <a:p>
                      <a:pPr latinLnBrk="1"/>
                      <a:r>
                        <a:rPr lang="en-US" altLang="ko-KR" dirty="0" smtClean="0"/>
                        <a:t>Constant</a:t>
                      </a:r>
                      <a:endParaRPr lang="ko-KR" altLang="en-US" dirty="0"/>
                    </a:p>
                  </a:txBody>
                  <a:tcPr/>
                </a:tc>
                <a:tc>
                  <a:txBody>
                    <a:bodyPr/>
                    <a:lstStyle/>
                    <a:p>
                      <a:pPr latinLnBrk="1"/>
                      <a:r>
                        <a:rPr lang="en-US" altLang="ko-KR" sz="1200" dirty="0" smtClean="0"/>
                        <a:t>-278.7</a:t>
                      </a:r>
                      <a:endParaRPr lang="ko-KR" altLang="en-US" sz="1200" dirty="0"/>
                    </a:p>
                  </a:txBody>
                  <a:tcPr/>
                </a:tc>
                <a:tc>
                  <a:txBody>
                    <a:bodyPr/>
                    <a:lstStyle/>
                    <a:p>
                      <a:pPr latinLnBrk="1"/>
                      <a:r>
                        <a:rPr lang="en-US" altLang="ko-KR" sz="1200" dirty="0" smtClean="0"/>
                        <a:t>-256.5</a:t>
                      </a:r>
                      <a:endParaRPr lang="ko-KR" altLang="en-US" sz="1200" dirty="0"/>
                    </a:p>
                  </a:txBody>
                  <a:tcPr/>
                </a:tc>
                <a:tc>
                  <a:txBody>
                    <a:bodyPr/>
                    <a:lstStyle/>
                    <a:p>
                      <a:pPr latinLnBrk="1"/>
                      <a:r>
                        <a:rPr lang="en-US" altLang="ko-KR" sz="1200" dirty="0" smtClean="0"/>
                        <a:t>5.0</a:t>
                      </a:r>
                      <a:endParaRPr lang="ko-KR" altLang="en-US" sz="1200" dirty="0"/>
                    </a:p>
                  </a:txBody>
                  <a:tcPr/>
                </a:tc>
                <a:tc>
                  <a:txBody>
                    <a:bodyPr/>
                    <a:lstStyle/>
                    <a:p>
                      <a:pPr latinLnBrk="1"/>
                      <a:r>
                        <a:rPr lang="en-US" altLang="ko-KR" sz="1200" dirty="0" smtClean="0"/>
                        <a:t>5.5</a:t>
                      </a:r>
                      <a:endParaRPr lang="ko-KR" altLang="en-US" sz="1200" dirty="0"/>
                    </a:p>
                  </a:txBody>
                  <a:tcPr/>
                </a:tc>
                <a:tc>
                  <a:txBody>
                    <a:bodyPr/>
                    <a:lstStyle/>
                    <a:p>
                      <a:pPr latinLnBrk="1"/>
                      <a:r>
                        <a:rPr lang="en-US" altLang="ko-KR" sz="1200" dirty="0" smtClean="0"/>
                        <a:t>-55.2</a:t>
                      </a:r>
                      <a:endParaRPr lang="ko-KR" altLang="en-US" sz="1200" dirty="0"/>
                    </a:p>
                  </a:txBody>
                  <a:tcPr/>
                </a:tc>
                <a:tc>
                  <a:txBody>
                    <a:bodyPr/>
                    <a:lstStyle/>
                    <a:p>
                      <a:pPr latinLnBrk="1"/>
                      <a:r>
                        <a:rPr lang="en-US" altLang="ko-KR" sz="1200" dirty="0" smtClean="0"/>
                        <a:t>-46.4</a:t>
                      </a:r>
                      <a:endParaRPr lang="ko-KR" altLang="en-US" sz="1200" dirty="0"/>
                    </a:p>
                  </a:txBody>
                  <a:tcPr/>
                </a:tc>
                <a:tc>
                  <a:txBody>
                    <a:bodyPr/>
                    <a:lstStyle/>
                    <a:p>
                      <a:pPr latinLnBrk="1"/>
                      <a:r>
                        <a:rPr lang="en-US" altLang="ko-KR" sz="1200" dirty="0" smtClean="0"/>
                        <a:t>0.000</a:t>
                      </a:r>
                      <a:endParaRPr lang="ko-KR" altLang="en-US" sz="1200" dirty="0"/>
                    </a:p>
                  </a:txBody>
                  <a:tcPr/>
                </a:tc>
                <a:tc>
                  <a:txBody>
                    <a:bodyPr/>
                    <a:lstStyle/>
                    <a:p>
                      <a:pPr latinLnBrk="1"/>
                      <a:r>
                        <a:rPr lang="en-US" altLang="ko-KR" sz="1200" dirty="0" smtClean="0"/>
                        <a:t>0.000</a:t>
                      </a:r>
                      <a:endParaRPr lang="ko-KR" altLang="en-US" sz="1200" dirty="0"/>
                    </a:p>
                  </a:txBody>
                  <a:tcPr/>
                </a:tc>
              </a:tr>
            </a:tbl>
          </a:graphicData>
        </a:graphic>
      </p:graphicFrame>
      <p:sp>
        <p:nvSpPr>
          <p:cNvPr id="6" name="제목 1"/>
          <p:cNvSpPr txBox="1">
            <a:spLocks/>
          </p:cNvSpPr>
          <p:nvPr/>
        </p:nvSpPr>
        <p:spPr>
          <a:xfrm>
            <a:off x="250825" y="1412875"/>
            <a:ext cx="8229600" cy="444500"/>
          </a:xfrm>
          <a:prstGeom prst="rect">
            <a:avLst/>
          </a:prstGeom>
        </p:spPr>
        <p:txBody>
          <a:bodyPr anchor="ctr">
            <a:normAutofit/>
          </a:bodyPr>
          <a:lstStyle/>
          <a:p>
            <a:pPr algn="ctr" fontAlgn="auto" latinLnBrk="1">
              <a:spcAft>
                <a:spcPts val="0"/>
              </a:spcAft>
              <a:defRPr/>
            </a:pPr>
            <a:r>
              <a:rPr lang="en-US" altLang="ko-KR" dirty="0">
                <a:latin typeface="+mj-lt"/>
                <a:ea typeface="+mj-ea"/>
                <a:cs typeface="+mj-cs"/>
              </a:rPr>
              <a:t>Table 4. Regression outputs on duration of time spent on person care, 1999, 2004</a:t>
            </a:r>
            <a:endParaRPr lang="ko-KR" altLang="en-US" dirty="0">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제목 1"/>
          <p:cNvSpPr>
            <a:spLocks noGrp="1"/>
          </p:cNvSpPr>
          <p:nvPr>
            <p:ph type="title"/>
          </p:nvPr>
        </p:nvSpPr>
        <p:spPr>
          <a:xfrm>
            <a:off x="612775" y="228600"/>
            <a:ext cx="8153400" cy="990600"/>
          </a:xfrm>
        </p:spPr>
        <p:txBody>
          <a:bodyPr/>
          <a:lstStyle/>
          <a:p>
            <a:r>
              <a:rPr lang="en-US" altLang="ko-KR" sz="2800" b="1" smtClean="0"/>
              <a:t>Time spent on paid work and unpaid care work </a:t>
            </a:r>
            <a:endParaRPr lang="ko-KR" altLang="en-US" sz="2800" b="1" smtClean="0"/>
          </a:p>
        </p:txBody>
      </p:sp>
      <p:sp>
        <p:nvSpPr>
          <p:cNvPr id="20482" name="내용 개체 틀 2"/>
          <p:cNvSpPr>
            <a:spLocks noGrp="1"/>
          </p:cNvSpPr>
          <p:nvPr>
            <p:ph sz="quarter" idx="1"/>
          </p:nvPr>
        </p:nvSpPr>
        <p:spPr>
          <a:xfrm>
            <a:off x="612775" y="1600200"/>
            <a:ext cx="8153400" cy="4495800"/>
          </a:xfrm>
        </p:spPr>
        <p:txBody>
          <a:bodyPr/>
          <a:lstStyle/>
          <a:p>
            <a:pPr>
              <a:buFont typeface="Wingdings" pitchFamily="2" charset="2"/>
              <a:buNone/>
            </a:pPr>
            <a:r>
              <a:rPr lang="en-US" altLang="ko-KR" sz="1600" smtClean="0"/>
              <a:t>Table 5. Time on Paid and Unpaid Care Work by sex (%), 1999 and 2004</a:t>
            </a:r>
            <a:endParaRPr lang="ko-KR" altLang="en-US" sz="1600" smtClean="0"/>
          </a:p>
        </p:txBody>
      </p:sp>
      <p:graphicFrame>
        <p:nvGraphicFramePr>
          <p:cNvPr id="5" name="표 4"/>
          <p:cNvGraphicFramePr>
            <a:graphicFrameLocks noGrp="1"/>
          </p:cNvGraphicFramePr>
          <p:nvPr/>
        </p:nvGraphicFramePr>
        <p:xfrm>
          <a:off x="684213" y="2349500"/>
          <a:ext cx="7812087" cy="2965450"/>
        </p:xfrm>
        <a:graphic>
          <a:graphicData uri="http://schemas.openxmlformats.org/drawingml/2006/table">
            <a:tbl>
              <a:tblPr firstRow="1" bandRow="1">
                <a:tableStyleId>{5C22544A-7EE6-4342-B048-85BDC9FD1C3A}</a:tableStyleId>
              </a:tblPr>
              <a:tblGrid>
                <a:gridCol w="1332148"/>
                <a:gridCol w="2592000"/>
                <a:gridCol w="972000"/>
                <a:gridCol w="972000"/>
                <a:gridCol w="972000"/>
                <a:gridCol w="972000"/>
              </a:tblGrid>
              <a:tr h="370840">
                <a:tc rowSpan="2" gridSpan="2">
                  <a:txBody>
                    <a:bodyPr/>
                    <a:lstStyle/>
                    <a:p>
                      <a:pPr latinLnBrk="1"/>
                      <a:endParaRPr lang="ko-KR" altLang="en-US" sz="1200" dirty="0"/>
                    </a:p>
                  </a:txBody>
                  <a:tcPr/>
                </a:tc>
                <a:tc rowSpan="2" hMerge="1">
                  <a:txBody>
                    <a:bodyPr/>
                    <a:lstStyle/>
                    <a:p>
                      <a:pPr latinLnBrk="1"/>
                      <a:endParaRPr lang="ko-KR" altLang="en-US" dirty="0"/>
                    </a:p>
                  </a:txBody>
                  <a:tcPr/>
                </a:tc>
                <a:tc gridSpan="2">
                  <a:txBody>
                    <a:bodyPr/>
                    <a:lstStyle/>
                    <a:p>
                      <a:pPr algn="ctr" latinLnBrk="1"/>
                      <a:r>
                        <a:rPr lang="en-US" altLang="ko-KR" sz="1200" dirty="0" smtClean="0"/>
                        <a:t>1999</a:t>
                      </a:r>
                      <a:endParaRPr lang="ko-KR" altLang="en-US" sz="1200" dirty="0"/>
                    </a:p>
                  </a:txBody>
                  <a:tcPr/>
                </a:tc>
                <a:tc hMerge="1">
                  <a:txBody>
                    <a:bodyPr/>
                    <a:lstStyle/>
                    <a:p>
                      <a:pPr latinLnBrk="1"/>
                      <a:endParaRPr lang="ko-KR" altLang="en-US" dirty="0"/>
                    </a:p>
                  </a:txBody>
                  <a:tcPr/>
                </a:tc>
                <a:tc gridSpan="2">
                  <a:txBody>
                    <a:bodyPr/>
                    <a:lstStyle/>
                    <a:p>
                      <a:pPr algn="ctr" latinLnBrk="1"/>
                      <a:r>
                        <a:rPr lang="en-US" altLang="ko-KR" sz="1200" dirty="0" smtClean="0"/>
                        <a:t>2004</a:t>
                      </a:r>
                      <a:endParaRPr lang="ko-KR" altLang="en-US" sz="1200" dirty="0"/>
                    </a:p>
                  </a:txBody>
                  <a:tcPr/>
                </a:tc>
                <a:tc hMerge="1">
                  <a:txBody>
                    <a:bodyPr/>
                    <a:lstStyle/>
                    <a:p>
                      <a:pPr latinLnBrk="1"/>
                      <a:endParaRPr lang="ko-KR" altLang="en-US" dirty="0"/>
                    </a:p>
                  </a:txBody>
                  <a:tcPr/>
                </a:tc>
              </a:tr>
              <a:tr h="370840">
                <a:tc gridSpan="2" vMerge="1">
                  <a:txBody>
                    <a:bodyPr/>
                    <a:lstStyle/>
                    <a:p>
                      <a:pPr latinLnBrk="1"/>
                      <a:endParaRPr lang="ko-KR" altLang="en-US"/>
                    </a:p>
                  </a:txBody>
                  <a:tcPr/>
                </a:tc>
                <a:tc hMerge="1" vMerge="1">
                  <a:txBody>
                    <a:bodyPr/>
                    <a:lstStyle/>
                    <a:p>
                      <a:pPr latinLnBrk="1"/>
                      <a:endParaRPr lang="ko-KR" altLang="en-US"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r>
              <a:tr h="370840">
                <a:tc rowSpan="3">
                  <a:txBody>
                    <a:bodyPr/>
                    <a:lstStyle/>
                    <a:p>
                      <a:pPr latinLnBrk="1"/>
                      <a:r>
                        <a:rPr lang="en-US" altLang="ko-KR" sz="1200" dirty="0" smtClean="0"/>
                        <a:t>Male</a:t>
                      </a:r>
                      <a:endParaRPr lang="ko-KR" altLang="en-US" sz="1200" dirty="0"/>
                    </a:p>
                  </a:txBody>
                  <a:tcP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22</a:t>
                      </a:r>
                      <a:endParaRPr lang="ko-KR" altLang="en-US" sz="1200" dirty="0"/>
                    </a:p>
                  </a:txBody>
                  <a:tcPr/>
                </a:tc>
                <a:tc>
                  <a:txBody>
                    <a:bodyPr/>
                    <a:lstStyle/>
                    <a:p>
                      <a:pPr algn="ctr" latinLnBrk="1"/>
                      <a:r>
                        <a:rPr lang="en-US" altLang="ko-KR" sz="1200" dirty="0" smtClean="0"/>
                        <a:t>60</a:t>
                      </a:r>
                      <a:endParaRPr lang="ko-KR" altLang="en-US" sz="1200" dirty="0"/>
                    </a:p>
                  </a:txBody>
                  <a:tcPr/>
                </a:tc>
                <a:tc>
                  <a:txBody>
                    <a:bodyPr/>
                    <a:lstStyle/>
                    <a:p>
                      <a:pPr algn="ctr" latinLnBrk="1"/>
                      <a:r>
                        <a:rPr lang="en-US" altLang="ko-KR" sz="1200" dirty="0" smtClean="0"/>
                        <a:t>21</a:t>
                      </a:r>
                      <a:endParaRPr lang="ko-KR" altLang="en-US" sz="1200" dirty="0"/>
                    </a:p>
                  </a:txBody>
                  <a:tcPr/>
                </a:tc>
                <a:tc>
                  <a:txBody>
                    <a:bodyPr/>
                    <a:lstStyle/>
                    <a:p>
                      <a:pPr algn="ctr" latinLnBrk="1"/>
                      <a:r>
                        <a:rPr lang="en-US" altLang="ko-KR" sz="1200" dirty="0" smtClean="0"/>
                        <a:t>60</a:t>
                      </a:r>
                      <a:endParaRPr lang="ko-KR" altLang="en-US" sz="1200" dirty="0"/>
                    </a:p>
                  </a:txBody>
                  <a:tcPr/>
                </a:tc>
              </a:tr>
              <a:tr h="370840">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36</a:t>
                      </a:r>
                      <a:endParaRPr lang="ko-KR" altLang="en-US" sz="1200" dirty="0"/>
                    </a:p>
                  </a:txBody>
                  <a:tcPr/>
                </a:tc>
                <a:tc>
                  <a:txBody>
                    <a:bodyPr/>
                    <a:lstStyle/>
                    <a:p>
                      <a:pPr algn="ctr" latinLnBrk="1"/>
                      <a:r>
                        <a:rPr lang="en-US" altLang="ko-KR" sz="1200" dirty="0" smtClean="0"/>
                        <a:t>2</a:t>
                      </a:r>
                      <a:endParaRPr lang="ko-KR" altLang="en-US" sz="1200" dirty="0"/>
                    </a:p>
                  </a:txBody>
                  <a:tcPr/>
                </a:tc>
                <a:tc>
                  <a:txBody>
                    <a:bodyPr/>
                    <a:lstStyle/>
                    <a:p>
                      <a:pPr algn="ctr" latinLnBrk="1"/>
                      <a:r>
                        <a:rPr lang="en-US" altLang="ko-KR" sz="1200" dirty="0" smtClean="0"/>
                        <a:t>37</a:t>
                      </a:r>
                      <a:endParaRPr lang="ko-KR" altLang="en-US" sz="1200" dirty="0"/>
                    </a:p>
                  </a:txBody>
                  <a:tcPr/>
                </a:tc>
              </a:tr>
              <a:tr h="370840">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15</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17</a:t>
                      </a:r>
                      <a:endParaRPr lang="ko-KR" altLang="en-US" sz="1200" dirty="0"/>
                    </a:p>
                  </a:txBody>
                  <a:tcPr/>
                </a:tc>
              </a:tr>
              <a:tr h="370840">
                <a:tc rowSpan="3">
                  <a:txBody>
                    <a:bodyPr/>
                    <a:lstStyle/>
                    <a:p>
                      <a:pPr latinLnBrk="1"/>
                      <a:r>
                        <a:rPr lang="en-US" altLang="ko-KR" sz="1200" dirty="0" smtClean="0"/>
                        <a:t>Female</a:t>
                      </a:r>
                      <a:endParaRPr lang="ko-KR" altLang="en-US" sz="1200" dirty="0"/>
                    </a:p>
                  </a:txBody>
                  <a:tcP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13</a:t>
                      </a:r>
                      <a:endParaRPr lang="ko-KR" altLang="en-US" sz="1200" dirty="0"/>
                    </a:p>
                  </a:txBody>
                  <a:tcPr/>
                </a:tc>
                <a:tc>
                  <a:txBody>
                    <a:bodyPr/>
                    <a:lstStyle/>
                    <a:p>
                      <a:pPr algn="ctr" latinLnBrk="1"/>
                      <a:r>
                        <a:rPr lang="en-US" altLang="ko-KR" sz="1200" dirty="0" smtClean="0"/>
                        <a:t>42</a:t>
                      </a:r>
                      <a:endParaRPr lang="ko-KR" altLang="en-US" sz="1200" dirty="0"/>
                    </a:p>
                  </a:txBody>
                  <a:tcPr/>
                </a:tc>
                <a:tc>
                  <a:txBody>
                    <a:bodyPr/>
                    <a:lstStyle/>
                    <a:p>
                      <a:pPr algn="ctr" latinLnBrk="1"/>
                      <a:r>
                        <a:rPr lang="en-US" altLang="ko-KR" sz="1200" dirty="0" smtClean="0"/>
                        <a:t>12</a:t>
                      </a:r>
                      <a:endParaRPr lang="ko-KR" altLang="en-US" sz="1200" dirty="0"/>
                    </a:p>
                  </a:txBody>
                  <a:tcPr/>
                </a:tc>
                <a:tc>
                  <a:txBody>
                    <a:bodyPr/>
                    <a:lstStyle/>
                    <a:p>
                      <a:pPr algn="ctr" latinLnBrk="1"/>
                      <a:r>
                        <a:rPr lang="en-US" altLang="ko-KR" sz="1200" dirty="0" smtClean="0"/>
                        <a:t>42</a:t>
                      </a:r>
                      <a:endParaRPr lang="ko-KR" altLang="en-US" sz="1200" dirty="0"/>
                    </a:p>
                  </a:txBody>
                  <a:tcPr/>
                </a:tc>
              </a:tr>
              <a:tr h="370840">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11</a:t>
                      </a:r>
                      <a:endParaRPr lang="ko-KR" altLang="en-US" sz="1200" dirty="0"/>
                    </a:p>
                  </a:txBody>
                  <a:tcPr/>
                </a:tc>
                <a:tc>
                  <a:txBody>
                    <a:bodyPr/>
                    <a:lstStyle/>
                    <a:p>
                      <a:pPr algn="ctr" latinLnBrk="1"/>
                      <a:r>
                        <a:rPr lang="en-US" altLang="ko-KR" sz="1200" dirty="0" smtClean="0"/>
                        <a:t>83</a:t>
                      </a:r>
                      <a:endParaRPr lang="ko-KR" altLang="en-US" sz="1200" dirty="0"/>
                    </a:p>
                  </a:txBody>
                  <a:tcPr/>
                </a:tc>
                <a:tc>
                  <a:txBody>
                    <a:bodyPr/>
                    <a:lstStyle/>
                    <a:p>
                      <a:pPr algn="ctr" latinLnBrk="1"/>
                      <a:r>
                        <a:rPr lang="en-US" altLang="ko-KR" sz="1200" dirty="0" smtClean="0"/>
                        <a:t>11</a:t>
                      </a:r>
                      <a:endParaRPr lang="ko-KR" altLang="en-US" sz="1200" dirty="0"/>
                    </a:p>
                  </a:txBody>
                  <a:tcPr/>
                </a:tc>
                <a:tc>
                  <a:txBody>
                    <a:bodyPr/>
                    <a:lstStyle/>
                    <a:p>
                      <a:pPr algn="ctr" latinLnBrk="1"/>
                      <a:r>
                        <a:rPr lang="en-US" altLang="ko-KR" sz="1200" dirty="0" smtClean="0"/>
                        <a:t>82</a:t>
                      </a:r>
                      <a:endParaRPr lang="ko-KR" altLang="en-US" sz="1200" dirty="0"/>
                    </a:p>
                  </a:txBody>
                  <a:tcPr/>
                </a:tc>
              </a:tr>
              <a:tr h="370840">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3</a:t>
                      </a:r>
                      <a:endParaRPr lang="ko-KR" altLang="en-US" sz="1200" dirty="0"/>
                    </a:p>
                  </a:txBody>
                  <a:tcPr/>
                </a:tc>
                <a:tc>
                  <a:txBody>
                    <a:bodyPr/>
                    <a:lstStyle/>
                    <a:p>
                      <a:pPr algn="ctr" latinLnBrk="1"/>
                      <a:r>
                        <a:rPr lang="en-US" altLang="ko-KR" sz="1200" dirty="0" smtClean="0"/>
                        <a:t>40</a:t>
                      </a:r>
                      <a:endParaRPr lang="ko-KR" altLang="en-US" sz="1200" dirty="0"/>
                    </a:p>
                  </a:txBody>
                  <a:tcPr/>
                </a:tc>
                <a:tc>
                  <a:txBody>
                    <a:bodyPr/>
                    <a:lstStyle/>
                    <a:p>
                      <a:pPr algn="ctr" latinLnBrk="1"/>
                      <a:r>
                        <a:rPr lang="en-US" altLang="ko-KR" sz="1200" dirty="0" smtClean="0"/>
                        <a:t>3</a:t>
                      </a:r>
                      <a:endParaRPr lang="ko-KR" altLang="en-US" sz="1200" dirty="0"/>
                    </a:p>
                  </a:txBody>
                  <a:tcPr/>
                </a:tc>
                <a:tc>
                  <a:txBody>
                    <a:bodyPr/>
                    <a:lstStyle/>
                    <a:p>
                      <a:pPr algn="ctr" latinLnBrk="1"/>
                      <a:r>
                        <a:rPr lang="en-US" altLang="ko-KR" sz="1200" dirty="0" smtClean="0"/>
                        <a:t>39</a:t>
                      </a:r>
                      <a:endParaRPr lang="ko-KR" altLang="en-US" sz="12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p:cNvSpPr>
            <a:spLocks noGrp="1"/>
          </p:cNvSpPr>
          <p:nvPr>
            <p:ph type="title"/>
          </p:nvPr>
        </p:nvSpPr>
        <p:spPr>
          <a:xfrm>
            <a:off x="612775" y="228600"/>
            <a:ext cx="8153400" cy="990600"/>
          </a:xfrm>
        </p:spPr>
        <p:txBody>
          <a:bodyPr/>
          <a:lstStyle/>
          <a:p>
            <a:r>
              <a:rPr lang="en-US" altLang="ko-KR" sz="2800" smtClean="0"/>
              <a:t>Continued </a:t>
            </a:r>
            <a:endParaRPr lang="ko-KR" altLang="en-US" sz="2800" smtClean="0"/>
          </a:p>
        </p:txBody>
      </p:sp>
      <p:sp>
        <p:nvSpPr>
          <p:cNvPr id="21506" name="내용 개체 틀 2"/>
          <p:cNvSpPr>
            <a:spLocks noGrp="1"/>
          </p:cNvSpPr>
          <p:nvPr>
            <p:ph sz="quarter" idx="1"/>
          </p:nvPr>
        </p:nvSpPr>
        <p:spPr>
          <a:xfrm>
            <a:off x="611188" y="981075"/>
            <a:ext cx="8153400" cy="4495800"/>
          </a:xfrm>
        </p:spPr>
        <p:txBody>
          <a:bodyPr/>
          <a:lstStyle/>
          <a:p>
            <a:pPr>
              <a:buFont typeface="Wingdings" pitchFamily="2" charset="2"/>
              <a:buNone/>
            </a:pPr>
            <a:r>
              <a:rPr lang="en-US" altLang="ko-KR" sz="1600" smtClean="0"/>
              <a:t>Table 6. Time on Paid and Unpaid Care Work by Sex and Age Group (%), 1999 and 2004</a:t>
            </a:r>
            <a:endParaRPr lang="ko-KR" altLang="en-US" sz="1600" smtClean="0"/>
          </a:p>
        </p:txBody>
      </p:sp>
      <p:graphicFrame>
        <p:nvGraphicFramePr>
          <p:cNvPr id="4" name="표 3"/>
          <p:cNvGraphicFramePr>
            <a:graphicFrameLocks noGrp="1"/>
          </p:cNvGraphicFramePr>
          <p:nvPr/>
        </p:nvGraphicFramePr>
        <p:xfrm>
          <a:off x="827088" y="1341438"/>
          <a:ext cx="7273925" cy="5486400"/>
        </p:xfrm>
        <a:graphic>
          <a:graphicData uri="http://schemas.openxmlformats.org/drawingml/2006/table">
            <a:tbl>
              <a:tblPr firstRow="1" bandRow="1">
                <a:tableStyleId>{5C22544A-7EE6-4342-B048-85BDC9FD1C3A}</a:tableStyleId>
              </a:tblPr>
              <a:tblGrid>
                <a:gridCol w="824462"/>
                <a:gridCol w="824462"/>
                <a:gridCol w="2326037"/>
                <a:gridCol w="824462"/>
                <a:gridCol w="824462"/>
                <a:gridCol w="824462"/>
                <a:gridCol w="824462"/>
              </a:tblGrid>
              <a:tr h="240385">
                <a:tc rowSpan="2" gridSpan="3">
                  <a:txBody>
                    <a:bodyPr/>
                    <a:lstStyle/>
                    <a:p>
                      <a:pPr latinLnBrk="1"/>
                      <a:endParaRPr lang="ko-KR" altLang="en-US" sz="1200" dirty="0"/>
                    </a:p>
                  </a:txBody>
                  <a:tcPr/>
                </a:tc>
                <a:tc rowSpan="2" hMerge="1">
                  <a:txBody>
                    <a:bodyPr/>
                    <a:lstStyle/>
                    <a:p>
                      <a:pPr latinLnBrk="1"/>
                      <a:endParaRPr lang="ko-KR" altLang="en-US"/>
                    </a:p>
                  </a:txBody>
                  <a:tcPr/>
                </a:tc>
                <a:tc rowSpan="2" hMerge="1">
                  <a:txBody>
                    <a:bodyPr/>
                    <a:lstStyle/>
                    <a:p>
                      <a:pPr latinLnBrk="1"/>
                      <a:endParaRPr lang="ko-KR" altLang="en-US"/>
                    </a:p>
                  </a:txBody>
                  <a:tcPr/>
                </a:tc>
                <a:tc gridSpan="2">
                  <a:txBody>
                    <a:bodyPr/>
                    <a:lstStyle/>
                    <a:p>
                      <a:pPr algn="ctr" latinLnBrk="1"/>
                      <a:r>
                        <a:rPr lang="en-US" altLang="ko-KR" sz="1200" dirty="0" smtClean="0"/>
                        <a:t>1999</a:t>
                      </a:r>
                      <a:endParaRPr lang="ko-KR" altLang="en-US" sz="1200" dirty="0"/>
                    </a:p>
                  </a:txBody>
                  <a:tcPr/>
                </a:tc>
                <a:tc hMerge="1">
                  <a:txBody>
                    <a:bodyPr/>
                    <a:lstStyle/>
                    <a:p>
                      <a:pPr latinLnBrk="1"/>
                      <a:endParaRPr lang="ko-KR" altLang="en-US" dirty="0"/>
                    </a:p>
                  </a:txBody>
                  <a:tcPr/>
                </a:tc>
                <a:tc gridSpan="2">
                  <a:txBody>
                    <a:bodyPr/>
                    <a:lstStyle/>
                    <a:p>
                      <a:pPr algn="ctr" latinLnBrk="1"/>
                      <a:r>
                        <a:rPr lang="en-US" altLang="ko-KR" sz="1200" dirty="0" smtClean="0"/>
                        <a:t>2004</a:t>
                      </a:r>
                      <a:endParaRPr lang="ko-KR" altLang="en-US" sz="1200" dirty="0"/>
                    </a:p>
                  </a:txBody>
                  <a:tcPr/>
                </a:tc>
                <a:tc hMerge="1">
                  <a:txBody>
                    <a:bodyPr/>
                    <a:lstStyle/>
                    <a:p>
                      <a:pPr latinLnBrk="1"/>
                      <a:endParaRPr lang="ko-KR" altLang="en-US" dirty="0"/>
                    </a:p>
                  </a:txBody>
                  <a:tcPr/>
                </a:tc>
              </a:tr>
              <a:tr h="218532">
                <a:tc gridSpan="3" vMerge="1">
                  <a:txBody>
                    <a:bodyPr/>
                    <a:lstStyle/>
                    <a:p>
                      <a:pPr latinLnBrk="1"/>
                      <a:endParaRPr lang="ko-KR" altLang="en-US" dirty="0"/>
                    </a:p>
                  </a:txBody>
                  <a:tcPr/>
                </a:tc>
                <a:tc hMerge="1" vMerge="1">
                  <a:txBody>
                    <a:bodyPr/>
                    <a:lstStyle/>
                    <a:p>
                      <a:pPr latinLnBrk="1"/>
                      <a:endParaRPr lang="ko-KR" altLang="en-US" dirty="0"/>
                    </a:p>
                  </a:txBody>
                  <a:tcPr/>
                </a:tc>
                <a:tc hMerge="1" vMerge="1">
                  <a:txBody>
                    <a:bodyPr/>
                    <a:lstStyle/>
                    <a:p>
                      <a:pPr latinLnBrk="1"/>
                      <a:endParaRPr lang="ko-KR" altLang="en-US"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c>
                  <a:txBody>
                    <a:bodyPr/>
                    <a:lstStyle/>
                    <a:p>
                      <a:pPr algn="ctr" latinLnBrk="1"/>
                      <a:r>
                        <a:rPr lang="en-US" altLang="ko-KR" sz="1200" dirty="0" smtClean="0"/>
                        <a:t>MPT</a:t>
                      </a:r>
                      <a:endParaRPr lang="ko-KR" altLang="en-US" sz="1200" dirty="0"/>
                    </a:p>
                  </a:txBody>
                  <a:tcPr/>
                </a:tc>
                <a:tc>
                  <a:txBody>
                    <a:bodyPr/>
                    <a:lstStyle/>
                    <a:p>
                      <a:pPr algn="ctr" latinLnBrk="1"/>
                      <a:r>
                        <a:rPr lang="en-US" altLang="ko-KR" sz="1200" dirty="0" smtClean="0"/>
                        <a:t>PR</a:t>
                      </a:r>
                      <a:endParaRPr lang="ko-KR" altLang="en-US" sz="1200" dirty="0"/>
                    </a:p>
                  </a:txBody>
                  <a:tcPr/>
                </a:tc>
              </a:tr>
              <a:tr h="218532">
                <a:tc rowSpan="9">
                  <a:txBody>
                    <a:bodyPr/>
                    <a:lstStyle/>
                    <a:p>
                      <a:pPr algn="ctr" latinLnBrk="1"/>
                      <a:r>
                        <a:rPr lang="en-US" altLang="ko-KR" sz="1200" dirty="0" smtClean="0"/>
                        <a:t>Male</a:t>
                      </a:r>
                      <a:endParaRPr lang="ko-KR" altLang="en-US" sz="1200" dirty="0"/>
                    </a:p>
                  </a:txBody>
                  <a:tcPr anchor="ctr"/>
                </a:tc>
                <a:tc rowSpan="3">
                  <a:txBody>
                    <a:bodyPr/>
                    <a:lstStyle/>
                    <a:p>
                      <a:pPr algn="ctr" latinLnBrk="1"/>
                      <a:r>
                        <a:rPr lang="en-US" altLang="ko-KR" sz="1200" dirty="0" smtClean="0"/>
                        <a:t>10-14</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0.1</a:t>
                      </a:r>
                      <a:endParaRPr lang="ko-KR" altLang="en-US" sz="1200" dirty="0"/>
                    </a:p>
                  </a:txBody>
                  <a:tcPr/>
                </a:tc>
                <a:tc>
                  <a:txBody>
                    <a:bodyPr/>
                    <a:lstStyle/>
                    <a:p>
                      <a:pPr algn="ctr" latinLnBrk="1"/>
                      <a:r>
                        <a:rPr lang="en-US" altLang="ko-KR" sz="1200" dirty="0" smtClean="0"/>
                        <a:t>0</a:t>
                      </a:r>
                      <a:endParaRPr lang="ko-KR" altLang="en-US" sz="1200" dirty="0"/>
                    </a:p>
                  </a:txBody>
                  <a:tcPr/>
                </a:tc>
                <a:tc>
                  <a:txBody>
                    <a:bodyPr/>
                    <a:lstStyle/>
                    <a:p>
                      <a:pPr algn="ctr" latinLnBrk="1"/>
                      <a:r>
                        <a:rPr lang="en-US" altLang="ko-KR" sz="1200" dirty="0" smtClean="0"/>
                        <a:t>0.1</a:t>
                      </a:r>
                      <a:endParaRPr lang="ko-KR" altLang="en-US" sz="1200" dirty="0"/>
                    </a:p>
                  </a:txBody>
                  <a:tcPr/>
                </a:tc>
                <a:tc>
                  <a:txBody>
                    <a:bodyPr/>
                    <a:lstStyle/>
                    <a:p>
                      <a:pPr algn="ctr" latinLnBrk="1"/>
                      <a:r>
                        <a:rPr lang="en-US" altLang="ko-KR" sz="1200" dirty="0" smtClean="0"/>
                        <a:t>0.1</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0.5</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5</a:t>
                      </a:r>
                      <a:endParaRPr lang="ko-KR" altLang="en-US" sz="1200" dirty="0"/>
                    </a:p>
                  </a:txBody>
                  <a:tcPr/>
                </a:tc>
                <a:tc>
                  <a:txBody>
                    <a:bodyPr/>
                    <a:lstStyle/>
                    <a:p>
                      <a:pPr algn="ctr" latinLnBrk="1"/>
                      <a:r>
                        <a:rPr lang="en-US" altLang="ko-KR" sz="1200" dirty="0" smtClean="0"/>
                        <a:t>23</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0.1</a:t>
                      </a:r>
                      <a:endParaRPr lang="ko-KR" altLang="en-US" sz="1200" dirty="0"/>
                    </a:p>
                  </a:txBody>
                  <a:tcPr/>
                </a:tc>
                <a:tc>
                  <a:txBody>
                    <a:bodyPr/>
                    <a:lstStyle/>
                    <a:p>
                      <a:pPr algn="ctr" latinLnBrk="1"/>
                      <a:r>
                        <a:rPr lang="en-US" altLang="ko-KR" sz="1200" dirty="0" smtClean="0"/>
                        <a:t>0.4</a:t>
                      </a:r>
                      <a:endParaRPr lang="ko-KR" altLang="en-US" sz="1200" dirty="0"/>
                    </a:p>
                  </a:txBody>
                  <a:tcPr/>
                </a:tc>
                <a:tc>
                  <a:txBody>
                    <a:bodyPr/>
                    <a:lstStyle/>
                    <a:p>
                      <a:pPr algn="ctr" latinLnBrk="1"/>
                      <a:r>
                        <a:rPr lang="en-US" altLang="ko-KR" sz="1200" dirty="0" smtClean="0"/>
                        <a:t>2</a:t>
                      </a:r>
                      <a:endParaRPr lang="ko-KR" altLang="en-US" sz="1200" dirty="0"/>
                    </a:p>
                  </a:txBody>
                  <a:tcPr/>
                </a:tc>
                <a:tc>
                  <a:txBody>
                    <a:bodyPr/>
                    <a:lstStyle/>
                    <a:p>
                      <a:pPr algn="ctr" latinLnBrk="1"/>
                      <a:r>
                        <a:rPr lang="en-US" altLang="ko-KR" sz="1200" dirty="0" smtClean="0"/>
                        <a:t>8</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15-64</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26</a:t>
                      </a:r>
                      <a:endParaRPr lang="ko-KR" altLang="en-US" sz="1200" dirty="0"/>
                    </a:p>
                  </a:txBody>
                  <a:tcPr/>
                </a:tc>
                <a:tc>
                  <a:txBody>
                    <a:bodyPr/>
                    <a:lstStyle/>
                    <a:p>
                      <a:pPr algn="ctr" latinLnBrk="1"/>
                      <a:r>
                        <a:rPr lang="en-US" altLang="ko-KR" sz="1200" dirty="0" smtClean="0"/>
                        <a:t>68</a:t>
                      </a:r>
                      <a:endParaRPr lang="ko-KR" altLang="en-US" sz="1200" dirty="0"/>
                    </a:p>
                  </a:txBody>
                  <a:tcPr/>
                </a:tc>
                <a:tc>
                  <a:txBody>
                    <a:bodyPr/>
                    <a:lstStyle/>
                    <a:p>
                      <a:pPr algn="ctr" latinLnBrk="1"/>
                      <a:r>
                        <a:rPr lang="en-US" altLang="ko-KR" sz="1200" dirty="0" smtClean="0"/>
                        <a:t>25</a:t>
                      </a:r>
                      <a:endParaRPr lang="ko-KR" altLang="en-US" sz="1200" dirty="0"/>
                    </a:p>
                  </a:txBody>
                  <a:tcPr/>
                </a:tc>
                <a:tc>
                  <a:txBody>
                    <a:bodyPr/>
                    <a:lstStyle/>
                    <a:p>
                      <a:pPr algn="ctr" latinLnBrk="1"/>
                      <a:r>
                        <a:rPr lang="en-US" altLang="ko-KR" sz="1200" dirty="0" smtClean="0"/>
                        <a:t>68</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36</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37</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16</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19</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65+</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12</a:t>
                      </a:r>
                      <a:endParaRPr lang="ko-KR" altLang="en-US" sz="1200" dirty="0"/>
                    </a:p>
                  </a:txBody>
                  <a:tcPr/>
                </a:tc>
                <a:tc>
                  <a:txBody>
                    <a:bodyPr/>
                    <a:lstStyle/>
                    <a:p>
                      <a:pPr algn="ctr" latinLnBrk="1"/>
                      <a:r>
                        <a:rPr lang="en-US" altLang="ko-KR" sz="1200" dirty="0" smtClean="0"/>
                        <a:t>49</a:t>
                      </a:r>
                      <a:endParaRPr lang="ko-KR" altLang="en-US" sz="1200" dirty="0"/>
                    </a:p>
                  </a:txBody>
                  <a:tcPr/>
                </a:tc>
                <a:tc>
                  <a:txBody>
                    <a:bodyPr/>
                    <a:lstStyle/>
                    <a:p>
                      <a:pPr algn="ctr" latinLnBrk="1"/>
                      <a:r>
                        <a:rPr lang="en-US" altLang="ko-KR" sz="1200" dirty="0" smtClean="0"/>
                        <a:t>12</a:t>
                      </a:r>
                      <a:endParaRPr lang="ko-KR" altLang="en-US" sz="1200" dirty="0"/>
                    </a:p>
                  </a:txBody>
                  <a:tcPr/>
                </a:tc>
                <a:tc>
                  <a:txBody>
                    <a:bodyPr/>
                    <a:lstStyle/>
                    <a:p>
                      <a:pPr algn="ctr" latinLnBrk="1"/>
                      <a:r>
                        <a:rPr lang="en-US" altLang="ko-KR" sz="1200" dirty="0" smtClean="0"/>
                        <a:t>49</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3</a:t>
                      </a:r>
                      <a:endParaRPr lang="ko-KR" altLang="en-US" sz="1200" dirty="0"/>
                    </a:p>
                  </a:txBody>
                  <a:tcPr/>
                </a:tc>
                <a:tc>
                  <a:txBody>
                    <a:bodyPr/>
                    <a:lstStyle/>
                    <a:p>
                      <a:pPr algn="ctr" latinLnBrk="1"/>
                      <a:r>
                        <a:rPr lang="en-US" altLang="ko-KR" sz="1200" dirty="0" smtClean="0"/>
                        <a:t>54</a:t>
                      </a:r>
                      <a:endParaRPr lang="ko-KR" altLang="en-US" sz="1200" dirty="0"/>
                    </a:p>
                  </a:txBody>
                  <a:tcPr/>
                </a:tc>
                <a:tc>
                  <a:txBody>
                    <a:bodyPr/>
                    <a:lstStyle/>
                    <a:p>
                      <a:pPr algn="ctr" latinLnBrk="1"/>
                      <a:r>
                        <a:rPr lang="en-US" altLang="ko-KR" sz="1200" dirty="0" smtClean="0"/>
                        <a:t>3</a:t>
                      </a:r>
                      <a:endParaRPr lang="ko-KR" altLang="en-US" sz="1200" dirty="0"/>
                    </a:p>
                  </a:txBody>
                  <a:tcPr/>
                </a:tc>
                <a:tc>
                  <a:txBody>
                    <a:bodyPr/>
                    <a:lstStyle/>
                    <a:p>
                      <a:pPr algn="ctr" latinLnBrk="1"/>
                      <a:r>
                        <a:rPr lang="en-US" altLang="ko-KR" sz="1200" dirty="0" smtClean="0"/>
                        <a:t>59</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14</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15</a:t>
                      </a:r>
                      <a:endParaRPr lang="ko-KR" altLang="en-US" sz="1200" dirty="0"/>
                    </a:p>
                  </a:txBody>
                  <a:tcPr/>
                </a:tc>
              </a:tr>
              <a:tr h="218532">
                <a:tc rowSpan="9">
                  <a:txBody>
                    <a:bodyPr/>
                    <a:lstStyle/>
                    <a:p>
                      <a:pPr algn="ctr" latinLnBrk="1"/>
                      <a:r>
                        <a:rPr lang="en-US" altLang="ko-KR" sz="1200" dirty="0" smtClean="0"/>
                        <a:t>Female</a:t>
                      </a:r>
                      <a:endParaRPr lang="ko-KR" altLang="en-US" sz="1200" dirty="0"/>
                    </a:p>
                  </a:txBody>
                  <a:tcPr anchor="ctr"/>
                </a:tc>
                <a:tc rowSpan="3">
                  <a:txBody>
                    <a:bodyPr/>
                    <a:lstStyle/>
                    <a:p>
                      <a:pPr algn="ctr" latinLnBrk="1"/>
                      <a:r>
                        <a:rPr lang="en-US" altLang="ko-KR" sz="1200" dirty="0" smtClean="0"/>
                        <a:t>10-14</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0.1</a:t>
                      </a:r>
                      <a:endParaRPr lang="ko-KR" altLang="en-US" sz="1200" dirty="0"/>
                    </a:p>
                  </a:txBody>
                  <a:tcPr/>
                </a:tc>
                <a:tc>
                  <a:txBody>
                    <a:bodyPr/>
                    <a:lstStyle/>
                    <a:p>
                      <a:pPr algn="ctr" latinLnBrk="1"/>
                      <a:r>
                        <a:rPr lang="en-US" altLang="ko-KR" sz="1200" dirty="0" smtClean="0"/>
                        <a:t>0.1</a:t>
                      </a:r>
                      <a:endParaRPr lang="ko-KR" altLang="en-US" sz="1200" dirty="0"/>
                    </a:p>
                  </a:txBody>
                  <a:tcPr/>
                </a:tc>
                <a:tc>
                  <a:txBody>
                    <a:bodyPr/>
                    <a:lstStyle/>
                    <a:p>
                      <a:pPr algn="ctr" latinLnBrk="1"/>
                      <a:r>
                        <a:rPr lang="en-US" altLang="ko-KR" sz="1200" dirty="0" smtClean="0"/>
                        <a:t>0</a:t>
                      </a:r>
                      <a:endParaRPr lang="ko-KR" altLang="en-US" sz="1200" dirty="0"/>
                    </a:p>
                  </a:txBody>
                  <a:tcPr/>
                </a:tc>
                <a:tc>
                  <a:txBody>
                    <a:bodyPr/>
                    <a:lstStyle/>
                    <a:p>
                      <a:pPr algn="ctr" latinLnBrk="1"/>
                      <a:r>
                        <a:rPr lang="en-US" altLang="ko-KR" sz="1200" dirty="0" smtClean="0"/>
                        <a:t>0</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3</a:t>
                      </a:r>
                      <a:endParaRPr lang="ko-KR" altLang="en-US" sz="1200" dirty="0"/>
                    </a:p>
                  </a:txBody>
                  <a:tcPr/>
                </a:tc>
                <a:tc>
                  <a:txBody>
                    <a:bodyPr/>
                    <a:lstStyle/>
                    <a:p>
                      <a:pPr algn="ctr" latinLnBrk="1"/>
                      <a:r>
                        <a:rPr lang="en-US" altLang="ko-KR" sz="1200" dirty="0" smtClean="0"/>
                        <a:t>10</a:t>
                      </a:r>
                      <a:endParaRPr lang="ko-KR" altLang="en-US" sz="1200" dirty="0"/>
                    </a:p>
                  </a:txBody>
                  <a:tcPr/>
                </a:tc>
                <a:tc>
                  <a:txBody>
                    <a:bodyPr/>
                    <a:lstStyle/>
                    <a:p>
                      <a:pPr algn="ctr" latinLnBrk="1"/>
                      <a:r>
                        <a:rPr lang="en-US" altLang="ko-KR" sz="1200" dirty="0" smtClean="0"/>
                        <a:t>35</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0.3</a:t>
                      </a:r>
                      <a:endParaRPr lang="ko-KR" altLang="en-US" sz="1200" dirty="0"/>
                    </a:p>
                  </a:txBody>
                  <a:tcPr/>
                </a:tc>
                <a:tc>
                  <a:txBody>
                    <a:bodyPr/>
                    <a:lstStyle/>
                    <a:p>
                      <a:pPr algn="ctr" latinLnBrk="1"/>
                      <a:r>
                        <a:rPr lang="en-US" altLang="ko-KR" sz="1200" dirty="0" smtClean="0"/>
                        <a:t>0.8</a:t>
                      </a:r>
                      <a:endParaRPr lang="ko-KR" altLang="en-US" sz="1200" dirty="0"/>
                    </a:p>
                  </a:txBody>
                  <a:tcPr/>
                </a:tc>
                <a:tc>
                  <a:txBody>
                    <a:bodyPr/>
                    <a:lstStyle/>
                    <a:p>
                      <a:pPr algn="ctr" latinLnBrk="1"/>
                      <a:r>
                        <a:rPr lang="en-US" altLang="ko-KR" sz="1200" dirty="0" smtClean="0"/>
                        <a:t>3</a:t>
                      </a:r>
                      <a:endParaRPr lang="ko-KR" altLang="en-US" sz="1200" dirty="0"/>
                    </a:p>
                  </a:txBody>
                  <a:tcPr/>
                </a:tc>
                <a:tc>
                  <a:txBody>
                    <a:bodyPr/>
                    <a:lstStyle/>
                    <a:p>
                      <a:pPr algn="ctr" latinLnBrk="1"/>
                      <a:r>
                        <a:rPr lang="en-US" altLang="ko-KR" sz="1200" dirty="0" smtClean="0"/>
                        <a:t>10</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15-64</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15</a:t>
                      </a:r>
                      <a:endParaRPr lang="ko-KR" altLang="en-US" sz="1200" dirty="0"/>
                    </a:p>
                  </a:txBody>
                  <a:tcPr/>
                </a:tc>
                <a:tc>
                  <a:txBody>
                    <a:bodyPr/>
                    <a:lstStyle/>
                    <a:p>
                      <a:pPr algn="ctr" latinLnBrk="1"/>
                      <a:r>
                        <a:rPr lang="en-US" altLang="ko-KR" sz="1200" dirty="0" smtClean="0"/>
                        <a:t>46</a:t>
                      </a:r>
                      <a:endParaRPr lang="ko-KR" altLang="en-US" sz="1200" dirty="0"/>
                    </a:p>
                  </a:txBody>
                  <a:tcPr/>
                </a:tc>
                <a:tc>
                  <a:txBody>
                    <a:bodyPr/>
                    <a:lstStyle/>
                    <a:p>
                      <a:pPr algn="ctr" latinLnBrk="1"/>
                      <a:r>
                        <a:rPr lang="en-US" altLang="ko-KR" sz="1200" dirty="0" smtClean="0"/>
                        <a:t>14</a:t>
                      </a:r>
                      <a:endParaRPr lang="ko-KR" altLang="en-US" sz="1200" dirty="0"/>
                    </a:p>
                  </a:txBody>
                  <a:tcPr/>
                </a:tc>
                <a:tc>
                  <a:txBody>
                    <a:bodyPr/>
                    <a:lstStyle/>
                    <a:p>
                      <a:pPr algn="ctr" latinLnBrk="1"/>
                      <a:r>
                        <a:rPr lang="en-US" altLang="ko-KR" sz="1200" dirty="0" smtClean="0"/>
                        <a:t>47</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12</a:t>
                      </a:r>
                      <a:endParaRPr lang="ko-KR" altLang="en-US" sz="1200" dirty="0"/>
                    </a:p>
                  </a:txBody>
                  <a:tcPr/>
                </a:tc>
                <a:tc>
                  <a:txBody>
                    <a:bodyPr/>
                    <a:lstStyle/>
                    <a:p>
                      <a:pPr algn="ctr" latinLnBrk="1"/>
                      <a:r>
                        <a:rPr lang="en-US" altLang="ko-KR" sz="1200" dirty="0" smtClean="0"/>
                        <a:t>87</a:t>
                      </a:r>
                      <a:endParaRPr lang="ko-KR" altLang="en-US" sz="1200" dirty="0"/>
                    </a:p>
                  </a:txBody>
                  <a:tcPr/>
                </a:tc>
                <a:tc>
                  <a:txBody>
                    <a:bodyPr/>
                    <a:lstStyle/>
                    <a:p>
                      <a:pPr algn="ctr" latinLnBrk="1"/>
                      <a:r>
                        <a:rPr lang="en-US" altLang="ko-KR" sz="1200" dirty="0" smtClean="0"/>
                        <a:t>11</a:t>
                      </a:r>
                      <a:endParaRPr lang="ko-KR" altLang="en-US" sz="1200" dirty="0"/>
                    </a:p>
                  </a:txBody>
                  <a:tcPr/>
                </a:tc>
                <a:tc>
                  <a:txBody>
                    <a:bodyPr/>
                    <a:lstStyle/>
                    <a:p>
                      <a:pPr algn="ctr" latinLnBrk="1"/>
                      <a:r>
                        <a:rPr lang="en-US" altLang="ko-KR" sz="1200" dirty="0" smtClean="0"/>
                        <a:t>85</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3</a:t>
                      </a:r>
                      <a:endParaRPr lang="ko-KR" altLang="en-US" sz="1200" dirty="0"/>
                    </a:p>
                  </a:txBody>
                  <a:tcPr/>
                </a:tc>
                <a:tc>
                  <a:txBody>
                    <a:bodyPr/>
                    <a:lstStyle/>
                    <a:p>
                      <a:pPr algn="ctr" latinLnBrk="1"/>
                      <a:r>
                        <a:rPr lang="en-US" altLang="ko-KR" sz="1200" dirty="0" smtClean="0"/>
                        <a:t>45</a:t>
                      </a:r>
                      <a:endParaRPr lang="ko-KR" altLang="en-US" sz="1200" dirty="0"/>
                    </a:p>
                  </a:txBody>
                  <a:tcPr/>
                </a:tc>
                <a:tc>
                  <a:txBody>
                    <a:bodyPr/>
                    <a:lstStyle/>
                    <a:p>
                      <a:pPr algn="ctr" latinLnBrk="1"/>
                      <a:r>
                        <a:rPr lang="en-US" altLang="ko-KR" sz="1200" dirty="0" smtClean="0"/>
                        <a:t>4</a:t>
                      </a:r>
                      <a:endParaRPr lang="ko-KR" altLang="en-US" sz="1200" dirty="0"/>
                    </a:p>
                  </a:txBody>
                  <a:tcPr/>
                </a:tc>
                <a:tc>
                  <a:txBody>
                    <a:bodyPr/>
                    <a:lstStyle/>
                    <a:p>
                      <a:pPr algn="ctr" latinLnBrk="1"/>
                      <a:r>
                        <a:rPr lang="en-US" altLang="ko-KR" sz="1200" dirty="0" smtClean="0"/>
                        <a:t>44</a:t>
                      </a:r>
                      <a:endParaRPr lang="ko-KR" altLang="en-US" sz="1200" dirty="0"/>
                    </a:p>
                  </a:txBody>
                  <a:tcPr/>
                </a:tc>
              </a:tr>
              <a:tr h="218532">
                <a:tc vMerge="1">
                  <a:txBody>
                    <a:bodyPr/>
                    <a:lstStyle/>
                    <a:p>
                      <a:pPr latinLnBrk="1"/>
                      <a:endParaRPr lang="ko-KR" altLang="en-US" dirty="0"/>
                    </a:p>
                  </a:txBody>
                  <a:tcPr/>
                </a:tc>
                <a:tc rowSpan="3">
                  <a:txBody>
                    <a:bodyPr/>
                    <a:lstStyle/>
                    <a:p>
                      <a:pPr algn="ctr" latinLnBrk="1"/>
                      <a:r>
                        <a:rPr lang="en-US" altLang="ko-KR" sz="1200" dirty="0" smtClean="0"/>
                        <a:t>65+</a:t>
                      </a:r>
                      <a:endParaRPr lang="ko-KR" altLang="en-US" sz="1200" dirty="0"/>
                    </a:p>
                  </a:txBody>
                  <a:tcPr anchor="ctr"/>
                </a:tc>
                <a:tc>
                  <a:txBody>
                    <a:bodyPr/>
                    <a:lstStyle/>
                    <a:p>
                      <a:pPr latinLnBrk="1"/>
                      <a:r>
                        <a:rPr lang="en-US" altLang="ko-KR" sz="1200" dirty="0" smtClean="0"/>
                        <a:t>SNA work</a:t>
                      </a:r>
                      <a:endParaRPr lang="ko-KR" altLang="en-US" sz="1200" dirty="0"/>
                    </a:p>
                  </a:txBody>
                  <a:tcPr/>
                </a:tc>
                <a:tc>
                  <a:txBody>
                    <a:bodyPr/>
                    <a:lstStyle/>
                    <a:p>
                      <a:pPr algn="ctr" latinLnBrk="1"/>
                      <a:r>
                        <a:rPr lang="en-US" altLang="ko-KR" sz="1200" dirty="0" smtClean="0"/>
                        <a:t>8</a:t>
                      </a:r>
                      <a:endParaRPr lang="ko-KR" altLang="en-US" sz="1200" dirty="0"/>
                    </a:p>
                  </a:txBody>
                  <a:tcPr/>
                </a:tc>
                <a:tc>
                  <a:txBody>
                    <a:bodyPr/>
                    <a:lstStyle/>
                    <a:p>
                      <a:pPr algn="ctr" latinLnBrk="1"/>
                      <a:r>
                        <a:rPr lang="en-US" altLang="ko-KR" sz="1200" dirty="0" smtClean="0"/>
                        <a:t>37</a:t>
                      </a:r>
                      <a:endParaRPr lang="ko-KR" altLang="en-US" sz="1200" dirty="0"/>
                    </a:p>
                  </a:txBody>
                  <a:tcPr/>
                </a:tc>
                <a:tc>
                  <a:txBody>
                    <a:bodyPr/>
                    <a:lstStyle/>
                    <a:p>
                      <a:pPr algn="ctr" latinLnBrk="1"/>
                      <a:r>
                        <a:rPr lang="en-US" altLang="ko-KR" sz="1200" dirty="0" smtClean="0"/>
                        <a:t>7</a:t>
                      </a:r>
                      <a:endParaRPr lang="ko-KR" altLang="en-US" sz="1200" dirty="0"/>
                    </a:p>
                  </a:txBody>
                  <a:tcPr/>
                </a:tc>
                <a:tc>
                  <a:txBody>
                    <a:bodyPr/>
                    <a:lstStyle/>
                    <a:p>
                      <a:pPr algn="ctr" latinLnBrk="1"/>
                      <a:r>
                        <a:rPr lang="en-US" altLang="ko-KR" sz="1200" dirty="0" smtClean="0"/>
                        <a:t>36</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Household maintenance</a:t>
                      </a:r>
                      <a:endParaRPr lang="ko-KR" altLang="en-US" sz="1200" dirty="0"/>
                    </a:p>
                  </a:txBody>
                  <a:tcPr/>
                </a:tc>
                <a:tc>
                  <a:txBody>
                    <a:bodyPr/>
                    <a:lstStyle/>
                    <a:p>
                      <a:pPr algn="ctr" latinLnBrk="1"/>
                      <a:r>
                        <a:rPr lang="en-US" altLang="ko-KR" sz="1200" dirty="0" smtClean="0"/>
                        <a:t>12</a:t>
                      </a:r>
                      <a:endParaRPr lang="ko-KR" altLang="en-US" sz="1200" dirty="0"/>
                    </a:p>
                  </a:txBody>
                  <a:tcPr/>
                </a:tc>
                <a:tc>
                  <a:txBody>
                    <a:bodyPr/>
                    <a:lstStyle/>
                    <a:p>
                      <a:pPr algn="ctr" latinLnBrk="1"/>
                      <a:r>
                        <a:rPr lang="en-US" altLang="ko-KR" sz="1200" dirty="0" smtClean="0"/>
                        <a:t>90</a:t>
                      </a:r>
                      <a:endParaRPr lang="ko-KR" altLang="en-US" sz="1200" dirty="0"/>
                    </a:p>
                  </a:txBody>
                  <a:tcPr/>
                </a:tc>
                <a:tc>
                  <a:txBody>
                    <a:bodyPr/>
                    <a:lstStyle/>
                    <a:p>
                      <a:pPr algn="ctr" latinLnBrk="1"/>
                      <a:r>
                        <a:rPr lang="en-US" altLang="ko-KR" sz="1200" dirty="0" smtClean="0"/>
                        <a:t>12</a:t>
                      </a:r>
                      <a:endParaRPr lang="ko-KR" altLang="en-US" sz="1200" dirty="0"/>
                    </a:p>
                  </a:txBody>
                  <a:tcPr/>
                </a:tc>
                <a:tc>
                  <a:txBody>
                    <a:bodyPr/>
                    <a:lstStyle/>
                    <a:p>
                      <a:pPr algn="ctr" latinLnBrk="1"/>
                      <a:r>
                        <a:rPr lang="en-US" altLang="ko-KR" sz="1200" dirty="0" smtClean="0"/>
                        <a:t>93</a:t>
                      </a:r>
                      <a:endParaRPr lang="ko-KR" altLang="en-US" sz="1200" dirty="0"/>
                    </a:p>
                  </a:txBody>
                  <a:tcPr/>
                </a:tc>
              </a:tr>
              <a:tr h="218532">
                <a:tc vMerge="1">
                  <a:txBody>
                    <a:bodyPr/>
                    <a:lstStyle/>
                    <a:p>
                      <a:pPr latinLnBrk="1"/>
                      <a:endParaRPr lang="ko-KR" altLang="en-US" dirty="0"/>
                    </a:p>
                  </a:txBody>
                  <a:tcPr/>
                </a:tc>
                <a:tc vMerge="1">
                  <a:txBody>
                    <a:bodyPr/>
                    <a:lstStyle/>
                    <a:p>
                      <a:pPr latinLnBrk="1"/>
                      <a:endParaRPr lang="ko-KR" altLang="en-US" dirty="0"/>
                    </a:p>
                  </a:txBody>
                  <a:tcPr/>
                </a:tc>
                <a:tc>
                  <a:txBody>
                    <a:bodyPr/>
                    <a:lstStyle/>
                    <a:p>
                      <a:pPr latinLnBrk="1"/>
                      <a:r>
                        <a:rPr lang="en-US" altLang="ko-KR" sz="1200" dirty="0" smtClean="0"/>
                        <a:t>Person care</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21</a:t>
                      </a:r>
                      <a:endParaRPr lang="ko-KR" altLang="en-US" sz="1200" dirty="0"/>
                    </a:p>
                  </a:txBody>
                  <a:tcPr/>
                </a:tc>
                <a:tc>
                  <a:txBody>
                    <a:bodyPr/>
                    <a:lstStyle/>
                    <a:p>
                      <a:pPr algn="ctr" latinLnBrk="1"/>
                      <a:r>
                        <a:rPr lang="en-US" altLang="ko-KR" sz="1200" dirty="0" smtClean="0"/>
                        <a:t>1</a:t>
                      </a:r>
                      <a:endParaRPr lang="ko-KR" altLang="en-US" sz="1200" dirty="0"/>
                    </a:p>
                  </a:txBody>
                  <a:tcPr/>
                </a:tc>
                <a:tc>
                  <a:txBody>
                    <a:bodyPr/>
                    <a:lstStyle/>
                    <a:p>
                      <a:pPr algn="ctr" latinLnBrk="1"/>
                      <a:r>
                        <a:rPr lang="en-US" altLang="ko-KR" sz="1200" dirty="0" smtClean="0"/>
                        <a:t>21</a:t>
                      </a:r>
                      <a:endParaRPr lang="ko-KR" altLang="en-US" sz="12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가을">
  <a:themeElements>
    <a:clrScheme name="가을">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가을">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가을">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가을">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Civic</Template>
  <TotalTime>240</TotalTime>
  <Words>1605</Words>
  <Application>Microsoft Office PowerPoint</Application>
  <PresentationFormat>On-screen Show (4:3)</PresentationFormat>
  <Paragraphs>1056</Paragraphs>
  <Slides>17</Slides>
  <Notes>0</Notes>
  <HiddenSlides>0</HiddenSlides>
  <MMClips>0</MMClips>
  <ScaleCrop>false</ScaleCrop>
  <HeadingPairs>
    <vt:vector size="6" baseType="variant">
      <vt:variant>
        <vt:lpstr>Fonts Used</vt:lpstr>
      </vt:variant>
      <vt:variant>
        <vt:i4>7</vt:i4>
      </vt:variant>
      <vt:variant>
        <vt:lpstr>Design Template</vt:lpstr>
      </vt:variant>
      <vt:variant>
        <vt:i4>8</vt:i4>
      </vt:variant>
      <vt:variant>
        <vt:lpstr>Slide Titles</vt:lpstr>
      </vt:variant>
      <vt:variant>
        <vt:i4>17</vt:i4>
      </vt:variant>
    </vt:vector>
  </HeadingPairs>
  <TitlesOfParts>
    <vt:vector size="32" baseType="lpstr">
      <vt:lpstr>Tw Cen MT</vt:lpstr>
      <vt:lpstr>HY얕은샘물M</vt:lpstr>
      <vt:lpstr>Arial</vt:lpstr>
      <vt:lpstr>Wingdings</vt:lpstr>
      <vt:lpstr>Wingdings 2</vt:lpstr>
      <vt:lpstr>Calibri</vt:lpstr>
      <vt:lpstr>맑은 고딕</vt:lpstr>
      <vt:lpstr>가을</vt:lpstr>
      <vt:lpstr>가을</vt:lpstr>
      <vt:lpstr>가을</vt:lpstr>
      <vt:lpstr>가을</vt:lpstr>
      <vt:lpstr>가을</vt:lpstr>
      <vt:lpstr>가을</vt:lpstr>
      <vt:lpstr>가을</vt:lpstr>
      <vt:lpstr>가을</vt:lpstr>
      <vt:lpstr>TIME USE AND GENDER INEQUALITY IN KOREA: DIFFERENCES IN PAID, UNPAID AND NON-PRODUCTIVE ACTIVITIES </vt:lpstr>
      <vt:lpstr>Demographic, social-economic changes </vt:lpstr>
      <vt:lpstr>Changes in living arrangements </vt:lpstr>
      <vt:lpstr>Continued</vt:lpstr>
      <vt:lpstr>Defining paid and unpaid work </vt:lpstr>
      <vt:lpstr>Identification of key determinants of time spent on care </vt:lpstr>
      <vt:lpstr>Continued</vt:lpstr>
      <vt:lpstr>Time spent on paid work and unpaid care work </vt:lpstr>
      <vt:lpstr>Continued </vt:lpstr>
      <vt:lpstr>Continued </vt:lpstr>
      <vt:lpstr>Continued </vt:lpstr>
      <vt:lpstr>Continued</vt:lpstr>
      <vt:lpstr>Continued</vt:lpstr>
      <vt:lpstr>Continued</vt:lpstr>
      <vt:lpstr>Valuation and comparison of unpaid care work </vt:lpstr>
      <vt:lpstr>Continued </vt:lpstr>
      <vt:lpstr>Slide 17</vt:lpstr>
    </vt:vector>
  </TitlesOfParts>
  <Company>국민대학교</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Use and Gender Inequality in Korea: Differences in Paid, Unpaid and Non-productive Activities</dc:title>
  <dc:creator>user</dc:creator>
  <cp:lastModifiedBy>United Nations</cp:lastModifiedBy>
  <cp:revision>33</cp:revision>
  <dcterms:created xsi:type="dcterms:W3CDTF">2013-11-04T06:34:56Z</dcterms:created>
  <dcterms:modified xsi:type="dcterms:W3CDTF">2013-11-18T15:43:12Z</dcterms:modified>
</cp:coreProperties>
</file>